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media/image1.jpeg" ContentType="image/jpeg"/>
  <Override PartName="/ppt/charts/chart1.xml" ContentType="application/vnd.openxmlformats-officedocument.drawingml.chart+xml"/>
  <Override PartName="/ppt/media/image2.jpeg" ContentType="image/jpeg"/>
  <Override PartName="/ppt/media/image3.jpeg" ContentType="image/jpeg"/>
  <Override PartName="/ppt/charts/chart2.xml" ContentType="application/vnd.openxmlformats-officedocument.drawingml.chart+xml"/>
  <Override PartName="/ppt/charts/chart3.xml" ContentType="application/vnd.openxmlformats-officedocument.drawingml.char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5080000" cy="5080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1pPr>
    <a:lvl2pPr marL="0" marR="0" indent="3429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2pPr>
    <a:lvl3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3pPr>
    <a:lvl4pPr marL="0" marR="0" indent="10287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4pPr>
    <a:lvl5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5pPr>
    <a:lvl6pPr marL="0" marR="0" indent="17145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6pPr>
    <a:lvl7pPr marL="0" marR="0" indent="20574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7pPr>
    <a:lvl8pPr marL="0" marR="0" indent="24003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8pPr>
    <a:lvl9pPr marL="0" marR="0" indent="274320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b="def" i="def"/>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def" i="de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de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def" i="de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de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def" i="de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de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def" i="de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de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def" i="de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def" i="de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charts/_rels/chart1.xml.rels><?xml version="1.0" encoding="UTF-8" standalone="yes"?><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952397"/>
          <c:y val="0.0969384"/>
          <c:w val="0.890692"/>
          <c:h val="0.764141"/>
        </c:manualLayout>
      </c:layout>
      <c:lineChart>
        <c:grouping val="standard"/>
        <c:varyColors val="0"/>
        <c:ser>
          <c:idx val="0"/>
          <c:order val="0"/>
          <c:tx>
            <c:strRef>
              <c:f>Sheet1!$A$2</c:f>
              <c:strCache>
                <c:ptCount val="1"/>
                <c:pt idx="0">
                  <c:v>Dustin</c:v>
                </c:pt>
              </c:strCache>
            </c:strRef>
          </c:tx>
          <c:spPr>
            <a:solidFill>
              <a:srgbClr val="0096FF"/>
            </a:solidFill>
            <a:ln w="50800" cap="flat">
              <a:solidFill>
                <a:srgbClr val="0096FF"/>
              </a:solidFill>
              <a:prstDash val="solid"/>
              <a:miter lim="400000"/>
            </a:ln>
            <a:effectLst/>
          </c:spPr>
          <c:marker>
            <c:symbol val="none"/>
            <c:size val="6"/>
            <c:spPr>
              <a:solidFill>
                <a:srgbClr val="0096FF"/>
              </a:solidFill>
              <a:ln w="76200" cap="flat">
                <a:noFill/>
                <a:miter lim="400000"/>
              </a:ln>
              <a:effectLst/>
            </c:spPr>
          </c:marker>
          <c:dLbls>
            <c:numFmt formatCode="General" sourceLinked="0"/>
            <c:txPr>
              <a:bodyPr/>
              <a:lstStyle/>
              <a:p>
                <a:pPr>
                  <a:defRPr b="1" i="0" strike="noStrike" sz="600" u="none">
                    <a:solidFill>
                      <a:srgbClr val="212121"/>
                    </a:solidFill>
                    <a:effectLst>
                      <a:outerShdw sx="100000" sy="100000" kx="0" ky="0" algn="tl" rotWithShape="1" blurRad="190500" dist="25400" dir="5400000">
                        <a:srgbClr val="000000">
                          <a:alpha val="50000"/>
                        </a:srgbClr>
                      </a:outerShdw>
                    </a:effectLst>
                    <a:latin typeface="Helvetica Neue"/>
                  </a:defRPr>
                </a:pPr>
              </a:p>
            </c:txPr>
            <c:dLblPos val="b"/>
            <c:showLegendKey val="0"/>
            <c:showVal val="0"/>
            <c:showCatName val="0"/>
            <c:showSerName val="0"/>
            <c:showPercent val="0"/>
            <c:showBubbleSize val="0"/>
            <c:showLeaderLines val="0"/>
          </c:dLbls>
          <c:cat>
            <c:strRef>
              <c:f>Sheet1!$B$1:$M$1</c:f>
              <c:strCache>
                <c:ptCount val="12"/>
                <c:pt idx="0">
                  <c:v>Jan 2010</c:v>
                </c:pt>
                <c:pt idx="1">
                  <c:v>Feb 2010</c:v>
                </c:pt>
                <c:pt idx="2">
                  <c:v>Mar 2010</c:v>
                </c:pt>
                <c:pt idx="3">
                  <c:v>April 2010</c:v>
                </c:pt>
                <c:pt idx="4">
                  <c:v>May 2010</c:v>
                </c:pt>
                <c:pt idx="5">
                  <c:v>June 2010</c:v>
                </c:pt>
                <c:pt idx="6">
                  <c:v>Jul 2010</c:v>
                </c:pt>
                <c:pt idx="7">
                  <c:v>Aug 2010</c:v>
                </c:pt>
                <c:pt idx="8">
                  <c:v>Sep 2010</c:v>
                </c:pt>
                <c:pt idx="9">
                  <c:v>Oct 2010</c:v>
                </c:pt>
                <c:pt idx="10">
                  <c:v>Nov 2010</c:v>
                </c:pt>
                <c:pt idx="11">
                  <c:v>Dec 2010</c:v>
                </c:pt>
              </c:strCache>
            </c:strRef>
          </c:cat>
          <c:val>
            <c:numRef>
              <c:f>Sheet1!$B$2:$M$2</c:f>
              <c:numCache>
                <c:ptCount val="12"/>
                <c:pt idx="0">
                  <c:v>0.000000</c:v>
                </c:pt>
                <c:pt idx="1">
                  <c:v>0.000000</c:v>
                </c:pt>
                <c:pt idx="2">
                  <c:v>5.000000</c:v>
                </c:pt>
                <c:pt idx="3">
                  <c:v>11.000000</c:v>
                </c:pt>
                <c:pt idx="4">
                  <c:v>12.000000</c:v>
                </c:pt>
                <c:pt idx="5">
                  <c:v>25.000000</c:v>
                </c:pt>
                <c:pt idx="6">
                  <c:v>26.000000</c:v>
                </c:pt>
                <c:pt idx="7">
                  <c:v>27.000000</c:v>
                </c:pt>
                <c:pt idx="8">
                  <c:v>30.000000</c:v>
                </c:pt>
                <c:pt idx="9">
                  <c:v>31.000000</c:v>
                </c:pt>
                <c:pt idx="10">
                  <c:v>32.000000</c:v>
                </c:pt>
                <c:pt idx="11">
                  <c:v>34.000000</c:v>
                </c:pt>
              </c:numCache>
            </c:numRef>
          </c:val>
          <c:smooth val="0"/>
        </c:ser>
        <c:ser>
          <c:idx val="1"/>
          <c:order val="1"/>
          <c:tx>
            <c:strRef>
              <c:f>Sheet1!$A$3</c:f>
              <c:strCache>
                <c:ptCount val="1"/>
                <c:pt idx="0">
                  <c:v>You</c:v>
                </c:pt>
              </c:strCache>
            </c:strRef>
          </c:tx>
          <c:spPr>
            <a:solidFill>
              <a:srgbClr val="FF2F92"/>
            </a:solidFill>
            <a:ln w="38100" cap="flat">
              <a:solidFill>
                <a:srgbClr val="FF2F92"/>
              </a:solidFill>
              <a:prstDash val="solid"/>
              <a:miter lim="400000"/>
            </a:ln>
            <a:effectLst/>
          </c:spPr>
          <c:marker>
            <c:symbol val="none"/>
            <c:size val="6"/>
            <c:spPr>
              <a:solidFill>
                <a:srgbClr val="FF2F92"/>
              </a:solidFill>
              <a:ln w="76200" cap="flat">
                <a:noFill/>
                <a:miter lim="400000"/>
              </a:ln>
              <a:effectLst/>
            </c:spPr>
          </c:marker>
          <c:dLbls>
            <c:numFmt formatCode="General" sourceLinked="0"/>
            <c:txPr>
              <a:bodyPr/>
              <a:lstStyle/>
              <a:p>
                <a:pPr>
                  <a:defRPr b="1" i="0" strike="noStrike" sz="600" u="none">
                    <a:solidFill>
                      <a:srgbClr val="212121"/>
                    </a:solidFill>
                    <a:effectLst>
                      <a:outerShdw sx="100000" sy="100000" kx="0" ky="0" algn="tl" rotWithShape="1" blurRad="190500" dist="25400" dir="5400000">
                        <a:srgbClr val="000000">
                          <a:alpha val="50000"/>
                        </a:srgbClr>
                      </a:outerShdw>
                    </a:effectLst>
                    <a:latin typeface="Helvetica Neue"/>
                  </a:defRPr>
                </a:pPr>
              </a:p>
            </c:txPr>
            <c:dLblPos val="b"/>
            <c:showLegendKey val="0"/>
            <c:showVal val="0"/>
            <c:showCatName val="0"/>
            <c:showSerName val="0"/>
            <c:showPercent val="0"/>
            <c:showBubbleSize val="0"/>
            <c:showLeaderLines val="0"/>
          </c:dLbls>
          <c:cat>
            <c:strRef>
              <c:f>Sheet1!$B$1:$M$1</c:f>
              <c:strCache>
                <c:ptCount val="12"/>
                <c:pt idx="0">
                  <c:v>Jan 2010</c:v>
                </c:pt>
                <c:pt idx="1">
                  <c:v>Feb 2010</c:v>
                </c:pt>
                <c:pt idx="2">
                  <c:v>Mar 2010</c:v>
                </c:pt>
                <c:pt idx="3">
                  <c:v>April 2010</c:v>
                </c:pt>
                <c:pt idx="4">
                  <c:v>May 2010</c:v>
                </c:pt>
                <c:pt idx="5">
                  <c:v>June 2010</c:v>
                </c:pt>
                <c:pt idx="6">
                  <c:v>Jul 2010</c:v>
                </c:pt>
                <c:pt idx="7">
                  <c:v>Aug 2010</c:v>
                </c:pt>
                <c:pt idx="8">
                  <c:v>Sep 2010</c:v>
                </c:pt>
                <c:pt idx="9">
                  <c:v>Oct 2010</c:v>
                </c:pt>
                <c:pt idx="10">
                  <c:v>Nov 2010</c:v>
                </c:pt>
                <c:pt idx="11">
                  <c:v>Dec 2010</c:v>
                </c:pt>
              </c:strCache>
            </c:strRef>
          </c:cat>
          <c:val>
            <c:numRef>
              <c:f>Sheet1!$B$3:$M$3</c:f>
              <c:numCache>
                <c:ptCount val="12"/>
                <c:pt idx="0">
                  <c:v>0.000000</c:v>
                </c:pt>
                <c:pt idx="1">
                  <c:v>0.000000</c:v>
                </c:pt>
                <c:pt idx="2">
                  <c:v>0.000000</c:v>
                </c:pt>
                <c:pt idx="3">
                  <c:v>0.000000</c:v>
                </c:pt>
                <c:pt idx="4">
                  <c:v>9.000000</c:v>
                </c:pt>
                <c:pt idx="5">
                  <c:v>10.000000</c:v>
                </c:pt>
                <c:pt idx="6">
                  <c:v>11.000000</c:v>
                </c:pt>
                <c:pt idx="7">
                  <c:v>13.000000</c:v>
                </c:pt>
                <c:pt idx="8">
                  <c:v>16.000000</c:v>
                </c:pt>
                <c:pt idx="9">
                  <c:v>17.000000</c:v>
                </c:pt>
                <c:pt idx="10">
                  <c:v>17.000000</c:v>
                </c:pt>
                <c:pt idx="11">
                  <c:v>22.000000</c:v>
                </c:pt>
              </c:numCache>
            </c:numRef>
          </c:val>
          <c:smooth val="0"/>
        </c:ser>
        <c:marker val="1"/>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b="0" i="0" strike="noStrike" sz="600" u="none">
                <a:solidFill>
                  <a:srgbClr val="212121"/>
                </a:solidFill>
                <a:latin typeface="Helvetica Neue Medium"/>
              </a:defRPr>
            </a:pPr>
          </a:p>
        </c:txPr>
        <c:crossAx val="2094734553"/>
        <c:crosses val="autoZero"/>
        <c:auto val="1"/>
        <c:lblAlgn val="ctr"/>
        <c:noMultiLvlLbl val="1"/>
      </c:catAx>
      <c:valAx>
        <c:axId val="2094734553"/>
        <c:scaling>
          <c:orientation val="minMax"/>
        </c:scaling>
        <c:delete val="0"/>
        <c:axPos val="l"/>
        <c:majorGridlines>
          <c:spPr>
            <a:ln w="12700"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b="0" i="0" strike="noStrike" sz="600" u="none">
                <a:solidFill>
                  <a:srgbClr val="212121"/>
                </a:solidFill>
                <a:latin typeface="Helvetica Neue Medium"/>
              </a:defRPr>
            </a:pPr>
          </a:p>
        </c:txPr>
        <c:crossAx val="2094734552"/>
        <c:crosses val="autoZero"/>
        <c:crossBetween val="midCat"/>
        <c:majorUnit val="10"/>
        <c:minorUnit val="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343644"/>
          <c:y val="0.1022"/>
          <c:w val="0.628168"/>
          <c:h val="0.759504"/>
        </c:manualLayout>
      </c:layout>
      <c:barChart>
        <c:barDir val="bar"/>
        <c:grouping val="stacked"/>
        <c:varyColors val="0"/>
        <c:ser>
          <c:idx val="0"/>
          <c:order val="0"/>
          <c:tx>
            <c:strRef>
              <c:f>Sheet1!$A$2</c:f>
              <c:strCache>
                <c:ptCount val="1"/>
                <c:pt idx="0">
                  <c:v>You</c:v>
                </c:pt>
              </c:strCache>
            </c:strRef>
          </c:tx>
          <c:spPr>
            <a:solidFill>
              <a:srgbClr val="FF2F92"/>
            </a:solidFill>
            <a:ln w="12700" cap="flat">
              <a:noFill/>
              <a:miter lim="400000"/>
            </a:ln>
            <a:effectLst/>
          </c:spPr>
          <c:invertIfNegative val="0"/>
          <c:dLbls>
            <c:numFmt formatCode="General" sourceLinked="0"/>
            <c:txPr>
              <a:bodyPr/>
              <a:lstStyle/>
              <a:p>
                <a:pPr>
                  <a:defRPr b="1" i="0" strike="noStrike" sz="600" u="none">
                    <a:solidFill>
                      <a:srgbClr val="212121"/>
                    </a:solidFill>
                    <a:effectLst>
                      <a:outerShdw sx="100000" sy="100000" kx="0" ky="0" algn="tl" rotWithShape="1" blurRad="127000" dist="65164" dir="2388334">
                        <a:srgbClr val="000000">
                          <a:alpha val="79310"/>
                        </a:srgbClr>
                      </a:outerShdw>
                    </a:effectLst>
                    <a:latin typeface="Helvetica Neue"/>
                  </a:defRPr>
                </a:pPr>
              </a:p>
            </c:txPr>
            <c:dLblPos val="inEnd"/>
            <c:showLegendKey val="0"/>
            <c:showVal val="0"/>
            <c:showCatName val="0"/>
            <c:showSerName val="0"/>
            <c:showPercent val="0"/>
            <c:showBubbleSize val="0"/>
            <c:showLeaderLines val="0"/>
          </c:dLbls>
          <c:cat>
            <c:strRef>
              <c:f>Sheet1!$B$1:$F$1</c:f>
              <c:strCache>
                <c:ptCount val="5"/>
                <c:pt idx="0">
                  <c:v>Party</c:v>
                </c:pt>
                <c:pt idx="1">
                  <c:v>First Person Shooter</c:v>
                </c:pt>
                <c:pt idx="2">
                  <c:v>Role Playing</c:v>
                </c:pt>
                <c:pt idx="3">
                  <c:v>Driving</c:v>
                </c:pt>
                <c:pt idx="4">
                  <c:v>Sports</c:v>
                </c:pt>
              </c:strCache>
            </c:strRef>
          </c:cat>
          <c:val>
            <c:numRef>
              <c:f>Sheet1!$B$2:$F$2</c:f>
              <c:numCache>
                <c:ptCount val="5"/>
                <c:pt idx="0">
                  <c:v>99.000000</c:v>
                </c:pt>
                <c:pt idx="1">
                  <c:v>11.000000</c:v>
                </c:pt>
                <c:pt idx="2">
                  <c:v>120.000000</c:v>
                </c:pt>
                <c:pt idx="3">
                  <c:v>10.000000</c:v>
                </c:pt>
                <c:pt idx="4">
                  <c:v>9.000000</c:v>
                </c:pt>
              </c:numCache>
            </c:numRef>
          </c:val>
        </c:ser>
        <c:ser>
          <c:idx val="1"/>
          <c:order val="1"/>
          <c:tx>
            <c:strRef>
              <c:f>Sheet1!$A$3</c:f>
              <c:strCache>
                <c:ptCount val="1"/>
                <c:pt idx="0">
                  <c:v>Dustin</c:v>
                </c:pt>
              </c:strCache>
            </c:strRef>
          </c:tx>
          <c:spPr>
            <a:solidFill>
              <a:srgbClr val="0096FF"/>
            </a:solidFill>
            <a:ln w="12700" cap="flat">
              <a:noFill/>
              <a:miter lim="400000"/>
            </a:ln>
            <a:effectLst/>
          </c:spPr>
          <c:invertIfNegative val="0"/>
          <c:dLbls>
            <c:numFmt formatCode="General" sourceLinked="0"/>
            <c:txPr>
              <a:bodyPr/>
              <a:lstStyle/>
              <a:p>
                <a:pPr>
                  <a:defRPr b="1" i="0" strike="noStrike" sz="600" u="none">
                    <a:solidFill>
                      <a:srgbClr val="212121"/>
                    </a:solidFill>
                    <a:effectLst>
                      <a:outerShdw sx="100000" sy="100000" kx="0" ky="0" algn="tl" rotWithShape="1" blurRad="127000" dist="65164" dir="2388334">
                        <a:srgbClr val="000000">
                          <a:alpha val="79310"/>
                        </a:srgbClr>
                      </a:outerShdw>
                    </a:effectLst>
                    <a:latin typeface="Helvetica Neue"/>
                  </a:defRPr>
                </a:pPr>
              </a:p>
            </c:txPr>
            <c:dLblPos val="inEnd"/>
            <c:showLegendKey val="0"/>
            <c:showVal val="0"/>
            <c:showCatName val="0"/>
            <c:showSerName val="0"/>
            <c:showPercent val="0"/>
            <c:showBubbleSize val="0"/>
            <c:showLeaderLines val="0"/>
          </c:dLbls>
          <c:cat>
            <c:strRef>
              <c:f>Sheet1!$B$1:$F$1</c:f>
              <c:strCache>
                <c:ptCount val="5"/>
                <c:pt idx="0">
                  <c:v>Party</c:v>
                </c:pt>
                <c:pt idx="1">
                  <c:v>First Person Shooter</c:v>
                </c:pt>
                <c:pt idx="2">
                  <c:v>Role Playing</c:v>
                </c:pt>
                <c:pt idx="3">
                  <c:v>Driving</c:v>
                </c:pt>
                <c:pt idx="4">
                  <c:v>Sports</c:v>
                </c:pt>
              </c:strCache>
            </c:strRef>
          </c:cat>
          <c:val>
            <c:numRef>
              <c:f>Sheet1!$B$3:$F$3</c:f>
              <c:numCache>
                <c:ptCount val="5"/>
                <c:pt idx="0">
                  <c:v>11.000000</c:v>
                </c:pt>
                <c:pt idx="1">
                  <c:v>66.000000</c:v>
                </c:pt>
                <c:pt idx="2">
                  <c:v>10.000000</c:v>
                </c:pt>
                <c:pt idx="3">
                  <c:v>12.000000</c:v>
                </c:pt>
                <c:pt idx="4">
                  <c:v>88.000000</c:v>
                </c:pt>
              </c:numCache>
            </c:numRef>
          </c:val>
        </c:ser>
        <c:gapWidth val="20"/>
        <c:overlap val="100"/>
        <c:axId val="2094734552"/>
        <c:axId val="2094734553"/>
      </c:barChart>
      <c:catAx>
        <c:axId val="2094734552"/>
        <c:scaling>
          <c:orientation val="maxMin"/>
        </c:scaling>
        <c:delete val="0"/>
        <c:axPos val="l"/>
        <c:numFmt formatCode="General" sourceLinked="0"/>
        <c:majorTickMark val="none"/>
        <c:minorTickMark val="none"/>
        <c:tickLblPos val="nextTo"/>
        <c:spPr>
          <a:ln w="12700" cap="flat">
            <a:solidFill>
              <a:srgbClr val="000000"/>
            </a:solidFill>
            <a:prstDash val="solid"/>
            <a:miter lim="400000"/>
          </a:ln>
        </c:spPr>
        <c:txPr>
          <a:bodyPr rot="0"/>
          <a:lstStyle/>
          <a:p>
            <a:pPr>
              <a:defRPr b="0" i="0" strike="noStrike" sz="600" u="none">
                <a:solidFill>
                  <a:srgbClr val="212121"/>
                </a:solidFill>
                <a:latin typeface="Helvetica Neue Medium"/>
              </a:defRPr>
            </a:pPr>
          </a:p>
        </c:txPr>
        <c:crossAx val="2094734553"/>
        <c:crosses val="autoZero"/>
        <c:auto val="1"/>
        <c:lblAlgn val="ctr"/>
        <c:noMultiLvlLbl val="1"/>
      </c:catAx>
      <c:valAx>
        <c:axId val="2094734553"/>
        <c:scaling>
          <c:orientation val="minMax"/>
        </c:scaling>
        <c:delete val="0"/>
        <c:axPos val="b"/>
        <c:majorGridlines>
          <c:spPr>
            <a:ln w="12700" cap="flat">
              <a:solidFill>
                <a:srgbClr val="B8B8B8"/>
              </a:solidFill>
              <a:prstDash val="solid"/>
              <a:miter lim="400000"/>
            </a:ln>
          </c:spPr>
        </c:majorGridlines>
        <c:numFmt formatCode="General" sourceLinked="0"/>
        <c:majorTickMark val="none"/>
        <c:minorTickMark val="none"/>
        <c:tickLblPos val="high"/>
        <c:spPr>
          <a:ln w="12700" cap="flat">
            <a:noFill/>
            <a:prstDash val="solid"/>
            <a:miter lim="400000"/>
          </a:ln>
        </c:spPr>
        <c:txPr>
          <a:bodyPr rot="0"/>
          <a:lstStyle/>
          <a:p>
            <a:pPr>
              <a:defRPr b="1" i="0" strike="noStrike" sz="600" u="none">
                <a:solidFill>
                  <a:srgbClr val="212121"/>
                </a:solidFill>
                <a:latin typeface="Helvetica Neue"/>
              </a:defRPr>
            </a:pPr>
          </a:p>
        </c:txPr>
        <c:crossAx val="2094734552"/>
        <c:crosses val="autoZero"/>
        <c:crossBetween val="between"/>
        <c:majorUnit val="35"/>
        <c:minorUnit val="17.5"/>
      </c:valAx>
      <c:spPr>
        <a:noFill/>
        <a:ln w="12700" cap="flat">
          <a:noFill/>
          <a:miter lim="400000"/>
        </a:ln>
        <a:effectLst/>
      </c:spPr>
    </c:plotArea>
    <c:plotVisOnly val="1"/>
    <c:dispBlanksAs val="gap"/>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1"/>
  <c:roundedCorners val="0"/>
  <c:chart>
    <c:autoTitleDeleted val="1"/>
    <c:plotArea>
      <c:layout>
        <c:manualLayout>
          <c:layoutTarget val="inner"/>
          <c:xMode val="edge"/>
          <c:yMode val="edge"/>
          <c:x val="0.0650482"/>
          <c:y val="0.12336"/>
          <c:w val="0.929952"/>
          <c:h val="0.820453"/>
        </c:manualLayout>
      </c:layout>
      <c:areaChart>
        <c:grouping val="standard"/>
        <c:varyColors val="0"/>
        <c:ser>
          <c:idx val="0"/>
          <c:order val="0"/>
          <c:tx>
            <c:strRef>
              <c:f>Sheet1!$A$2</c:f>
              <c:strCache>
                <c:ptCount val="1"/>
                <c:pt idx="0">
                  <c:v>Region 1</c:v>
                </c:pt>
              </c:strCache>
            </c:strRef>
          </c:tx>
          <c:spPr>
            <a:solidFill>
              <a:srgbClr val="D6D6D6"/>
            </a:solidFill>
            <a:ln w="76200" cap="flat">
              <a:noFill/>
              <a:miter lim="400000"/>
            </a:ln>
            <a:effectLst/>
          </c:spPr>
          <c:dLbls>
            <c:numFmt formatCode="General" sourceLinked="0"/>
            <c:txPr>
              <a:bodyPr/>
              <a:lstStyle/>
              <a:p>
                <a:pPr>
                  <a:defRPr b="0" i="0" strike="noStrike" sz="1000" u="none">
                    <a:solidFill>
                      <a:srgbClr val="000000"/>
                    </a:solidFill>
                    <a:effectLst>
                      <a:outerShdw sx="100000" sy="100000" kx="0" ky="0" algn="tl" rotWithShape="1" blurRad="190500" dist="25400" dir="5400000">
                        <a:srgbClr val="000000">
                          <a:alpha val="50000"/>
                        </a:srgbClr>
                      </a:outerShdw>
                    </a:effectLst>
                    <a:latin typeface="Gill Sans"/>
                  </a:defRPr>
                </a:pPr>
              </a:p>
            </c:txPr>
            <c:showLegendKey val="0"/>
            <c:showVal val="0"/>
            <c:showCatName val="0"/>
            <c:showSerName val="0"/>
            <c:showPercent val="0"/>
            <c:showBubbleSize val="0"/>
            <c:showLeaderLines val="0"/>
          </c:dLbls>
          <c:cat>
            <c:strRef>
              <c:f>Sheet1!$B$1:$K$1</c:f>
              <c:strCache>
                <c:ptCount val="10"/>
                <c:pt idx="0">
                  <c:v>2007</c:v>
                </c:pt>
                <c:pt idx="1">
                  <c:v>2008</c:v>
                </c:pt>
                <c:pt idx="2">
                  <c:v>2009</c:v>
                </c:pt>
                <c:pt idx="3">
                  <c:v>2010</c:v>
                </c:pt>
                <c:pt idx="4">
                  <c:v>Untitled 1</c:v>
                </c:pt>
                <c:pt idx="5">
                  <c:v>Untitled 2</c:v>
                </c:pt>
                <c:pt idx="6">
                  <c:v>Untitled 3</c:v>
                </c:pt>
                <c:pt idx="7">
                  <c:v>Untitled 4</c:v>
                </c:pt>
                <c:pt idx="8">
                  <c:v>Untitled 5</c:v>
                </c:pt>
                <c:pt idx="9">
                  <c:v>Untitled 6</c:v>
                </c:pt>
              </c:strCache>
            </c:strRef>
          </c:cat>
          <c:val>
            <c:numRef>
              <c:f>Sheet1!$B$2:$K$2</c:f>
              <c:numCache>
                <c:ptCount val="10"/>
                <c:pt idx="0">
                  <c:v>66.000000</c:v>
                </c:pt>
                <c:pt idx="1">
                  <c:v>42.000000</c:v>
                </c:pt>
                <c:pt idx="2">
                  <c:v>38.000000</c:v>
                </c:pt>
                <c:pt idx="3">
                  <c:v>35.000000</c:v>
                </c:pt>
                <c:pt idx="4">
                  <c:v>25.000000</c:v>
                </c:pt>
                <c:pt idx="5">
                  <c:v>9.000000</c:v>
                </c:pt>
                <c:pt idx="6">
                  <c:v>8.000000</c:v>
                </c:pt>
                <c:pt idx="7">
                  <c:v>11.000000</c:v>
                </c:pt>
                <c:pt idx="8">
                  <c:v>12.000000</c:v>
                </c:pt>
                <c:pt idx="9">
                  <c:v>33.000000</c:v>
                </c:pt>
              </c:numCache>
            </c:numRef>
          </c:val>
        </c:ser>
        <c:axId val="2094734552"/>
        <c:axId val="2094734553"/>
      </c:areaChart>
      <c:catAx>
        <c:axId val="2094734552"/>
        <c:scaling>
          <c:orientation val="minMax"/>
        </c:scaling>
        <c:delete val="0"/>
        <c:axPos val="b"/>
        <c:numFmt formatCode="General" sourceLinked="0"/>
        <c:majorTickMark val="none"/>
        <c:minorTickMark val="none"/>
        <c:tickLblPos val="none"/>
        <c:spPr>
          <a:ln w="12700" cap="flat">
            <a:noFill/>
            <a:prstDash val="solid"/>
            <a:miter lim="400000"/>
          </a:ln>
        </c:spPr>
        <c:txPr>
          <a:bodyPr rot="0"/>
          <a:lstStyle/>
          <a:p>
            <a:pPr>
              <a:defRPr b="0" i="0" strike="noStrike" sz="1200" u="none">
                <a:solidFill>
                  <a:srgbClr val="000000"/>
                </a:solidFill>
                <a:latin typeface="Gill Sans"/>
              </a:defRPr>
            </a:pPr>
          </a:p>
        </c:txPr>
        <c:crossAx val="2094734553"/>
        <c:crosses val="autoZero"/>
        <c:auto val="1"/>
        <c:lblAlgn val="ctr"/>
        <c:noMultiLvlLbl val="1"/>
      </c:catAx>
      <c:valAx>
        <c:axId val="2094734553"/>
        <c:scaling>
          <c:orientation val="minMax"/>
        </c:scaling>
        <c:delete val="0"/>
        <c:axPos val="l"/>
        <c:numFmt formatCode="General" sourceLinked="0"/>
        <c:majorTickMark val="none"/>
        <c:minorTickMark val="none"/>
        <c:tickLblPos val="none"/>
        <c:spPr>
          <a:ln w="12700" cap="flat">
            <a:noFill/>
            <a:prstDash val="solid"/>
            <a:miter lim="400000"/>
          </a:ln>
        </c:spPr>
        <c:txPr>
          <a:bodyPr rot="0"/>
          <a:lstStyle/>
          <a:p>
            <a:pPr>
              <a:defRPr b="0" i="0" strike="noStrike" sz="1200" u="none">
                <a:solidFill>
                  <a:srgbClr val="000000"/>
                </a:solidFill>
                <a:latin typeface="Gill Sans"/>
              </a:defRPr>
            </a:pPr>
          </a:p>
        </c:txPr>
        <c:crossAx val="2094734552"/>
        <c:crosses val="autoZero"/>
        <c:crossBetween val="midCat"/>
        <c:majorUnit val="17.5"/>
        <c:minorUnit val="8.75"/>
      </c:valAx>
      <c:spPr>
        <a:noFill/>
        <a:ln w="12700" cap="flat">
          <a:noFill/>
          <a:miter lim="400000"/>
        </a:ln>
        <a:effectLst/>
      </c:spPr>
    </c:plotArea>
    <c:plotVisOnly val="1"/>
    <c:dispBlanksAs val="gap"/>
  </c:chart>
  <c:spPr>
    <a:noFill/>
    <a:ln>
      <a:noFill/>
    </a:ln>
    <a:effectLst/>
  </c:spPr>
  <c:externalData r:id="rId1">
    <c:autoUpdate val="0"/>
  </c:externalData>
</c:chartSpace>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0" name="Shape 960"/>
          <p:cNvSpPr/>
          <p:nvPr>
            <p:ph type="sldImg"/>
          </p:nvPr>
        </p:nvSpPr>
        <p:spPr>
          <a:xfrm>
            <a:off x="1143000" y="685800"/>
            <a:ext cx="4572000" cy="3429000"/>
          </a:xfrm>
          <a:prstGeom prst="rect">
            <a:avLst/>
          </a:prstGeom>
        </p:spPr>
        <p:txBody>
          <a:bodyPr/>
          <a:lstStyle/>
          <a:p>
            <a:pPr/>
          </a:p>
        </p:txBody>
      </p:sp>
      <p:sp>
        <p:nvSpPr>
          <p:cNvPr id="961" name="Shape 96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584200" latinLnBrk="0">
      <a:defRPr sz="1100">
        <a:latin typeface="Lucida Grande"/>
        <a:ea typeface="Lucida Grande"/>
        <a:cs typeface="Lucida Grande"/>
        <a:sym typeface="Lucida Grande"/>
      </a:defRPr>
    </a:lvl1pPr>
    <a:lvl2pPr indent="228600" defTabSz="584200" latinLnBrk="0">
      <a:defRPr sz="1100">
        <a:latin typeface="Lucida Grande"/>
        <a:ea typeface="Lucida Grande"/>
        <a:cs typeface="Lucida Grande"/>
        <a:sym typeface="Lucida Grande"/>
      </a:defRPr>
    </a:lvl2pPr>
    <a:lvl3pPr indent="457200" defTabSz="584200" latinLnBrk="0">
      <a:defRPr sz="1100">
        <a:latin typeface="Lucida Grande"/>
        <a:ea typeface="Lucida Grande"/>
        <a:cs typeface="Lucida Grande"/>
        <a:sym typeface="Lucida Grande"/>
      </a:defRPr>
    </a:lvl3pPr>
    <a:lvl4pPr indent="685800" defTabSz="584200" latinLnBrk="0">
      <a:defRPr sz="1100">
        <a:latin typeface="Lucida Grande"/>
        <a:ea typeface="Lucida Grande"/>
        <a:cs typeface="Lucida Grande"/>
        <a:sym typeface="Lucida Grande"/>
      </a:defRPr>
    </a:lvl4pPr>
    <a:lvl5pPr indent="914400" defTabSz="584200" latinLnBrk="0">
      <a:defRPr sz="1100">
        <a:latin typeface="Lucida Grande"/>
        <a:ea typeface="Lucida Grande"/>
        <a:cs typeface="Lucida Grande"/>
        <a:sym typeface="Lucida Grande"/>
      </a:defRPr>
    </a:lvl5pPr>
    <a:lvl6pPr indent="1143000" defTabSz="584200" latinLnBrk="0">
      <a:defRPr sz="1100">
        <a:latin typeface="Lucida Grande"/>
        <a:ea typeface="Lucida Grande"/>
        <a:cs typeface="Lucida Grande"/>
        <a:sym typeface="Lucida Grande"/>
      </a:defRPr>
    </a:lvl6pPr>
    <a:lvl7pPr indent="1371600" defTabSz="584200" latinLnBrk="0">
      <a:defRPr sz="1100">
        <a:latin typeface="Lucida Grande"/>
        <a:ea typeface="Lucida Grande"/>
        <a:cs typeface="Lucida Grande"/>
        <a:sym typeface="Lucida Grande"/>
      </a:defRPr>
    </a:lvl7pPr>
    <a:lvl8pPr indent="1600200" defTabSz="584200" latinLnBrk="0">
      <a:defRPr sz="1100">
        <a:latin typeface="Lucida Grande"/>
        <a:ea typeface="Lucida Grande"/>
        <a:cs typeface="Lucida Grande"/>
        <a:sym typeface="Lucida Grande"/>
      </a:defRPr>
    </a:lvl8pPr>
    <a:lvl9pPr indent="1828800" defTabSz="584200" latinLnBrk="0">
      <a:defRPr sz="1100">
        <a:latin typeface="Lucida Grande"/>
        <a:ea typeface="Lucida Grande"/>
        <a:cs typeface="Lucida Grande"/>
        <a:sym typeface="Lucida Grand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8.png"/><Relationship Id="rId3" Type="http://schemas.openxmlformats.org/officeDocument/2006/relationships/image" Target="../media/image59.png"/><Relationship Id="rId4" Type="http://schemas.openxmlformats.org/officeDocument/2006/relationships/image" Target="../media/image60.pn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chart" Target="../charts/chart1.xml"/><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chart" Target="../charts/chart2.xml"/><Relationship Id="rId6" Type="http://schemas.openxmlformats.org/officeDocument/2006/relationships/chart" Target="../charts/chart3.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1.png"/><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8" Type="http://schemas.openxmlformats.org/officeDocument/2006/relationships/image" Target="../media/image67.png"/><Relationship Id="rId9" Type="http://schemas.openxmlformats.org/officeDocument/2006/relationships/image" Target="../media/image68.png"/><Relationship Id="rId10" Type="http://schemas.openxmlformats.org/officeDocument/2006/relationships/image" Target="../media/image69.png"/><Relationship Id="rId11" Type="http://schemas.openxmlformats.org/officeDocument/2006/relationships/image" Target="../media/image70.png"/><Relationship Id="rId12" Type="http://schemas.openxmlformats.org/officeDocument/2006/relationships/image" Target="../media/image71.png"/><Relationship Id="rId13" Type="http://schemas.openxmlformats.org/officeDocument/2006/relationships/image" Target="../media/image72.png"/><Relationship Id="rId14" Type="http://schemas.openxmlformats.org/officeDocument/2006/relationships/image" Target="../media/image73.png"/><Relationship Id="rId15" Type="http://schemas.openxmlformats.org/officeDocument/2006/relationships/image" Target="../media/image74.png"/><Relationship Id="rId16" Type="http://schemas.openxmlformats.org/officeDocument/2006/relationships/image" Target="../media/image75.png"/><Relationship Id="rId17" Type="http://schemas.openxmlformats.org/officeDocument/2006/relationships/image" Target="../media/image76.png"/><Relationship Id="rId18" Type="http://schemas.openxmlformats.org/officeDocument/2006/relationships/image" Target="../media/image77.png"/><Relationship Id="rId19" Type="http://schemas.openxmlformats.org/officeDocument/2006/relationships/image" Target="../media/image78.png"/><Relationship Id="rId20" Type="http://schemas.openxmlformats.org/officeDocument/2006/relationships/image" Target="../media/image79.png"/><Relationship Id="rId21" Type="http://schemas.openxmlformats.org/officeDocument/2006/relationships/image" Target="../media/image1.tif"/></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5" Type="http://schemas.openxmlformats.org/officeDocument/2006/relationships/image" Target="../media/image14.png"/><Relationship Id="rId16" Type="http://schemas.openxmlformats.org/officeDocument/2006/relationships/image" Target="../media/image15.png"/><Relationship Id="rId17" Type="http://schemas.openxmlformats.org/officeDocument/2006/relationships/image" Target="../media/image16.pn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png"/><Relationship Id="rId8" Type="http://schemas.openxmlformats.org/officeDocument/2006/relationships/image" Target="../media/image23.png"/><Relationship Id="rId9" Type="http://schemas.openxmlformats.org/officeDocument/2006/relationships/image" Target="../media/image24.png"/><Relationship Id="rId10" Type="http://schemas.openxmlformats.org/officeDocument/2006/relationships/image" Target="../media/image25.png"/><Relationship Id="rId11" Type="http://schemas.openxmlformats.org/officeDocument/2006/relationships/image" Target="../media/image26.png"/><Relationship Id="rId12" Type="http://schemas.openxmlformats.org/officeDocument/2006/relationships/image" Target="../media/image27.png"/><Relationship Id="rId13" Type="http://schemas.openxmlformats.org/officeDocument/2006/relationships/image" Target="../media/image28.png"/><Relationship Id="rId14" Type="http://schemas.openxmlformats.org/officeDocument/2006/relationships/image" Target="../media/image29.png"/><Relationship Id="rId15" Type="http://schemas.openxmlformats.org/officeDocument/2006/relationships/image" Target="../media/image30.png"/><Relationship Id="rId16" Type="http://schemas.openxmlformats.org/officeDocument/2006/relationships/image" Target="../media/image31.png"/><Relationship Id="rId17" Type="http://schemas.openxmlformats.org/officeDocument/2006/relationships/image" Target="../media/image32.png"/></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8.png"/><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3.png"/><Relationship Id="rId8" Type="http://schemas.openxmlformats.org/officeDocument/2006/relationships/image" Target="../media/image44.png"/><Relationship Id="rId9" Type="http://schemas.openxmlformats.org/officeDocument/2006/relationships/image" Target="../media/image45.png"/><Relationship Id="rId10" Type="http://schemas.openxmlformats.org/officeDocument/2006/relationships/image" Target="../media/image46.png"/><Relationship Id="rId11" Type="http://schemas.openxmlformats.org/officeDocument/2006/relationships/image" Target="../media/image47.png"/><Relationship Id="rId12" Type="http://schemas.openxmlformats.org/officeDocument/2006/relationships/image" Target="../media/image48.png"/><Relationship Id="rId13" Type="http://schemas.openxmlformats.org/officeDocument/2006/relationships/image" Target="../media/image49.png"/><Relationship Id="rId14" Type="http://schemas.openxmlformats.org/officeDocument/2006/relationships/image" Target="../media/image50.png"/><Relationship Id="rId15" Type="http://schemas.openxmlformats.org/officeDocument/2006/relationships/image" Target="../media/image51.png"/><Relationship Id="rId16" Type="http://schemas.openxmlformats.org/officeDocument/2006/relationships/image" Target="../media/image52.png"/><Relationship Id="rId17" Type="http://schemas.openxmlformats.org/officeDocument/2006/relationships/image" Target="../media/image53.png"/><Relationship Id="rId18" Type="http://schemas.openxmlformats.org/officeDocument/2006/relationships/image" Target="../media/image54.png"/><Relationship Id="rId19" Type="http://schemas.openxmlformats.org/officeDocument/2006/relationships/image" Target="../media/image55.png"/><Relationship Id="rId20" Type="http://schemas.openxmlformats.org/officeDocument/2006/relationships/image" Target="../media/image56.png"/><Relationship Id="rId21" Type="http://schemas.openxmlformats.org/officeDocument/2006/relationships/image" Target="../media/image57.pn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white">
    <p:spTree>
      <p:nvGrpSpPr>
        <p:cNvPr id="1" name=""/>
        <p:cNvGrpSpPr/>
        <p:nvPr/>
      </p:nvGrpSpPr>
      <p:grpSpPr>
        <a:xfrm>
          <a:off x="0" y="0"/>
          <a:ext cx="0" cy="0"/>
          <a:chOff x="0" y="0"/>
          <a:chExt cx="0" cy="0"/>
        </a:xfrm>
      </p:grpSpPr>
      <p:sp>
        <p:nvSpPr>
          <p:cNvPr id="11" name="Shape 1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boxes">
    <p:spTree>
      <p:nvGrpSpPr>
        <p:cNvPr id="1" name=""/>
        <p:cNvGrpSpPr/>
        <p:nvPr/>
      </p:nvGrpSpPr>
      <p:grpSpPr>
        <a:xfrm>
          <a:off x="0" y="0"/>
          <a:ext cx="0" cy="0"/>
          <a:chOff x="0" y="0"/>
          <a:chExt cx="0" cy="0"/>
        </a:xfrm>
      </p:grpSpPr>
      <p:sp>
        <p:nvSpPr>
          <p:cNvPr id="699" name="Shape 699"/>
          <p:cNvSpPr/>
          <p:nvPr/>
        </p:nvSpPr>
        <p:spPr>
          <a:xfrm>
            <a:off x="203398" y="833437"/>
            <a:ext cx="992188" cy="992188"/>
          </a:xfrm>
          <a:prstGeom prst="roundRect">
            <a:avLst>
              <a:gd name="adj" fmla="val 19200"/>
            </a:avLst>
          </a:prstGeom>
          <a:solidFill>
            <a:srgbClr val="FFFFFF"/>
          </a:solidFill>
          <a:ln w="3175">
            <a:solidFill>
              <a:srgbClr val="929292"/>
            </a:solidFill>
            <a:miter lim="400000"/>
          </a:ln>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sp>
        <p:nvSpPr>
          <p:cNvPr id="700" name="Shape 700"/>
          <p:cNvSpPr/>
          <p:nvPr/>
        </p:nvSpPr>
        <p:spPr>
          <a:xfrm>
            <a:off x="1398984" y="833437"/>
            <a:ext cx="992188" cy="992188"/>
          </a:xfrm>
          <a:prstGeom prst="roundRect">
            <a:avLst>
              <a:gd name="adj" fmla="val 8960"/>
            </a:avLst>
          </a:prstGeom>
          <a:gradFill>
            <a:gsLst>
              <a:gs pos="0">
                <a:srgbClr val="F6F6F6"/>
              </a:gs>
              <a:gs pos="100000">
                <a:srgbClr val="EBEBEB"/>
              </a:gs>
            </a:gsLst>
            <a:lin ang="5400000"/>
          </a:gradFill>
          <a:ln w="3175">
            <a:miter lim="400000"/>
          </a:ln>
          <a:effectLst>
            <a:outerShdw sx="100000" sy="100000" kx="0" ky="0" algn="b" rotWithShape="0" blurRad="12700" dist="0" dir="5400000">
              <a:srgbClr val="000000">
                <a:alpha val="50000"/>
              </a:srgbClr>
            </a:outerShdw>
          </a:effectLst>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sp>
        <p:nvSpPr>
          <p:cNvPr id="701" name="Shape 701"/>
          <p:cNvSpPr/>
          <p:nvPr/>
        </p:nvSpPr>
        <p:spPr>
          <a:xfrm>
            <a:off x="2589609" y="833437"/>
            <a:ext cx="992188" cy="992188"/>
          </a:xfrm>
          <a:prstGeom prst="roundRect">
            <a:avLst>
              <a:gd name="adj" fmla="val 8960"/>
            </a:avLst>
          </a:prstGeom>
          <a:gradFill>
            <a:gsLst>
              <a:gs pos="0">
                <a:srgbClr val="FFFFFF"/>
              </a:gs>
              <a:gs pos="100000">
                <a:srgbClr val="D6D6D6"/>
              </a:gs>
            </a:gsLst>
            <a:lin ang="5400000"/>
          </a:gradFill>
          <a:ln w="3175">
            <a:solidFill>
              <a:srgbClr val="9C9C9C"/>
            </a:solidFill>
            <a:miter lim="400000"/>
          </a:ln>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sp>
        <p:nvSpPr>
          <p:cNvPr id="702" name="Shape 702"/>
          <p:cNvSpPr/>
          <p:nvPr/>
        </p:nvSpPr>
        <p:spPr>
          <a:xfrm>
            <a:off x="3785195" y="833437"/>
            <a:ext cx="992188" cy="992188"/>
          </a:xfrm>
          <a:prstGeom prst="roundRect">
            <a:avLst>
              <a:gd name="adj" fmla="val 8960"/>
            </a:avLst>
          </a:prstGeom>
          <a:blipFill>
            <a:blip r:embed="rId2"/>
          </a:blipFill>
          <a:ln w="3175">
            <a:solidFill>
              <a:srgbClr val="D6D6D6"/>
            </a:solidFill>
            <a:miter lim="400000"/>
          </a:ln>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sp>
        <p:nvSpPr>
          <p:cNvPr id="703" name="Shape 703"/>
          <p:cNvSpPr/>
          <p:nvPr/>
        </p:nvSpPr>
        <p:spPr>
          <a:xfrm>
            <a:off x="198437" y="2029023"/>
            <a:ext cx="992188" cy="992188"/>
          </a:xfrm>
          <a:prstGeom prst="roundRect">
            <a:avLst>
              <a:gd name="adj" fmla="val 16640"/>
            </a:avLst>
          </a:prstGeom>
          <a:gradFill>
            <a:gsLst>
              <a:gs pos="0">
                <a:srgbClr val="5E5E5E"/>
              </a:gs>
              <a:gs pos="100000">
                <a:srgbClr val="424242"/>
              </a:gs>
            </a:gsLst>
            <a:lin ang="5400000"/>
          </a:gradFill>
          <a:ln w="3175">
            <a:miter lim="400000"/>
          </a:ln>
        </p:spPr>
        <p:txBody>
          <a:bodyPr lIns="49609" tIns="49609" rIns="49609" bIns="49609"/>
          <a:lstStyle/>
          <a:p>
            <a:pPr algn="l">
              <a:defRPr sz="1200">
                <a:solidFill>
                  <a:srgbClr val="FFFFFF"/>
                </a:solidFill>
                <a:latin typeface="Helvetica Neue"/>
                <a:ea typeface="Helvetica Neue"/>
                <a:cs typeface="Helvetica Neue"/>
                <a:sym typeface="Helvetica Neue"/>
              </a:defRPr>
            </a:pPr>
          </a:p>
        </p:txBody>
      </p:sp>
      <p:pic>
        <p:nvPicPr>
          <p:cNvPr id="704" name=""/>
          <p:cNvPicPr>
            <a:picLocks noChangeAspect="0"/>
          </p:cNvPicPr>
          <p:nvPr/>
        </p:nvPicPr>
        <p:blipFill>
          <a:blip r:embed="rId3">
            <a:extLst/>
          </a:blip>
          <a:stretch>
            <a:fillRect/>
          </a:stretch>
        </p:blipFill>
        <p:spPr>
          <a:xfrm>
            <a:off x="1379934" y="2005012"/>
            <a:ext cx="1030288" cy="1030288"/>
          </a:xfrm>
          <a:prstGeom prst="rect">
            <a:avLst/>
          </a:prstGeom>
        </p:spPr>
      </p:pic>
      <p:sp>
        <p:nvSpPr>
          <p:cNvPr id="706" name="Shape 706"/>
          <p:cNvSpPr/>
          <p:nvPr/>
        </p:nvSpPr>
        <p:spPr>
          <a:xfrm>
            <a:off x="3785195" y="1999257"/>
            <a:ext cx="992188" cy="992189"/>
          </a:xfrm>
          <a:prstGeom prst="roundRect">
            <a:avLst>
              <a:gd name="adj" fmla="val 8960"/>
            </a:avLst>
          </a:prstGeom>
          <a:blipFill>
            <a:blip r:embed="rId4"/>
          </a:blipFill>
          <a:ln w="3175">
            <a:miter lim="400000"/>
          </a:ln>
        </p:spPr>
        <p:txBody>
          <a:bodyPr lIns="44648" tIns="44648" rIns="44648" bIns="44648"/>
          <a:lstStyle/>
          <a:p>
            <a:pPr algn="l">
              <a:lnSpc>
                <a:spcPct val="120000"/>
              </a:lnSpc>
              <a:defRPr b="1" sz="600" u="sng">
                <a:solidFill>
                  <a:srgbClr val="FF7E79"/>
                </a:solidFill>
                <a:latin typeface="Helvetica Neue"/>
                <a:ea typeface="Helvetica Neue"/>
                <a:cs typeface="Helvetica Neue"/>
                <a:sym typeface="Helvetica Neue"/>
              </a:defRPr>
            </a:pPr>
          </a:p>
        </p:txBody>
      </p:sp>
      <p:sp>
        <p:nvSpPr>
          <p:cNvPr id="707" name="Shape 707"/>
          <p:cNvSpPr/>
          <p:nvPr/>
        </p:nvSpPr>
        <p:spPr>
          <a:xfrm>
            <a:off x="2589609" y="1999257"/>
            <a:ext cx="992188" cy="992189"/>
          </a:xfrm>
          <a:prstGeom prst="roundRect">
            <a:avLst>
              <a:gd name="adj" fmla="val 16640"/>
            </a:avLst>
          </a:prstGeom>
          <a:ln w="3175">
            <a:solidFill>
              <a:srgbClr val="929292"/>
            </a:solidFill>
            <a:custDash>
              <a:ds d="200000" sp="200000"/>
            </a:custDash>
            <a:miter lim="400000"/>
          </a:ln>
        </p:spPr>
        <p:txBody>
          <a:bodyPr lIns="19843" tIns="19843" rIns="19843" bIns="19843"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08" name="Shape 708"/>
          <p:cNvSpPr/>
          <p:nvPr/>
        </p:nvSpPr>
        <p:spPr>
          <a:xfrm>
            <a:off x="208359" y="3224609"/>
            <a:ext cx="992188" cy="992188"/>
          </a:xfrm>
          <a:prstGeom prst="roundRect">
            <a:avLst>
              <a:gd name="adj" fmla="val 11520"/>
            </a:avLst>
          </a:prstGeom>
          <a:gradFill>
            <a:gsLst>
              <a:gs pos="0">
                <a:srgbClr val="FFFFFF"/>
              </a:gs>
              <a:gs pos="100000">
                <a:srgbClr val="F2F4F9"/>
              </a:gs>
            </a:gsLst>
            <a:lin ang="5400000"/>
          </a:gradFill>
          <a:ln w="12700">
            <a:solidFill>
              <a:srgbClr val="D0D0D0"/>
            </a:solidFill>
            <a:miter lim="400000"/>
          </a:ln>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grpSp>
        <p:nvGrpSpPr>
          <p:cNvPr id="711" name="Group 711"/>
          <p:cNvGrpSpPr/>
          <p:nvPr/>
        </p:nvGrpSpPr>
        <p:grpSpPr>
          <a:xfrm>
            <a:off x="1403945" y="3224609"/>
            <a:ext cx="1081485" cy="992188"/>
            <a:chOff x="0" y="0"/>
            <a:chExt cx="1081484" cy="992187"/>
          </a:xfrm>
        </p:grpSpPr>
        <p:sp>
          <p:nvSpPr>
            <p:cNvPr id="709" name="Shape 709"/>
            <p:cNvSpPr/>
            <p:nvPr/>
          </p:nvSpPr>
          <p:spPr>
            <a:xfrm>
              <a:off x="907851" y="4960"/>
              <a:ext cx="173634" cy="17363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C0C0C0"/>
                </a:gs>
                <a:gs pos="100000">
                  <a:srgbClr val="EFEFEF"/>
                </a:gs>
              </a:gsLst>
              <a:lin ang="5400000" scaled="0"/>
            </a:gradFill>
            <a:ln w="3175" cap="flat">
              <a:solidFill>
                <a:srgbClr val="D6D6D6"/>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10" name="Shape 710"/>
            <p:cNvSpPr/>
            <p:nvPr/>
          </p:nvSpPr>
          <p:spPr>
            <a:xfrm>
              <a:off x="0" y="0"/>
              <a:ext cx="992188" cy="992188"/>
            </a:xfrm>
            <a:prstGeom prst="roundRect">
              <a:avLst>
                <a:gd name="adj" fmla="val 0"/>
              </a:avLst>
            </a:prstGeom>
            <a:gradFill flip="none" rotWithShape="1">
              <a:gsLst>
                <a:gs pos="0">
                  <a:srgbClr val="EBEBEB"/>
                </a:gs>
                <a:gs pos="100000">
                  <a:srgbClr val="EFEFEF"/>
                </a:gs>
              </a:gsLst>
              <a:lin ang="5400000" scaled="0"/>
            </a:gradFill>
            <a:ln w="3175" cap="flat">
              <a:solidFill>
                <a:srgbClr val="E1E1E1"/>
              </a:solidFill>
              <a:prstDash val="solid"/>
              <a:miter lim="400000"/>
            </a:ln>
            <a:effectLst/>
          </p:spPr>
          <p:txBody>
            <a:bodyPr wrap="square" lIns="49609" tIns="49609" rIns="49609" bIns="49609" numCol="1" anchor="t">
              <a:noAutofit/>
            </a:bodyPr>
            <a:lstStyle/>
            <a:p>
              <a:pPr algn="l">
                <a:defRPr sz="1200">
                  <a:solidFill>
                    <a:srgbClr val="5E5E5E"/>
                  </a:solidFill>
                  <a:latin typeface="Helvetica Neue"/>
                  <a:ea typeface="Helvetica Neue"/>
                  <a:cs typeface="Helvetica Neue"/>
                  <a:sym typeface="Helvetica Neue"/>
                </a:defRPr>
              </a:pPr>
            </a:p>
          </p:txBody>
        </p:sp>
      </p:grpSp>
      <p:grpSp>
        <p:nvGrpSpPr>
          <p:cNvPr id="716" name="Group 716"/>
          <p:cNvGrpSpPr/>
          <p:nvPr/>
        </p:nvGrpSpPr>
        <p:grpSpPr>
          <a:xfrm>
            <a:off x="2594570" y="3229570"/>
            <a:ext cx="992188" cy="992188"/>
            <a:chOff x="0" y="0"/>
            <a:chExt cx="992187" cy="992187"/>
          </a:xfrm>
        </p:grpSpPr>
        <p:sp>
          <p:nvSpPr>
            <p:cNvPr id="712" name="Shape 712"/>
            <p:cNvSpPr/>
            <p:nvPr/>
          </p:nvSpPr>
          <p:spPr>
            <a:xfrm>
              <a:off x="0" y="0"/>
              <a:ext cx="992188" cy="992188"/>
            </a:xfrm>
            <a:prstGeom prst="roundRect">
              <a:avLst>
                <a:gd name="adj" fmla="val 16640"/>
              </a:avLst>
            </a:prstGeom>
            <a:solidFill>
              <a:srgbClr val="5E5E5E">
                <a:alpha val="50000"/>
              </a:srgbClr>
            </a:solid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15" name="Group 715"/>
            <p:cNvGrpSpPr/>
            <p:nvPr/>
          </p:nvGrpSpPr>
          <p:grpSpPr>
            <a:xfrm>
              <a:off x="357187" y="357187"/>
              <a:ext cx="286284" cy="286158"/>
              <a:chOff x="0" y="0"/>
              <a:chExt cx="286283" cy="286157"/>
            </a:xfrm>
          </p:grpSpPr>
          <p:sp>
            <p:nvSpPr>
              <p:cNvPr id="713" name="Shape 713"/>
              <p:cNvSpPr/>
              <p:nvPr/>
            </p:nvSpPr>
            <p:spPr>
              <a:xfrm flipH="1" flipV="1">
                <a:off x="157408" y="157282"/>
                <a:ext cx="128876" cy="128876"/>
              </a:xfrm>
              <a:prstGeom prst="line">
                <a:avLst/>
              </a:prstGeom>
              <a:noFill/>
              <a:ln w="38100" cap="flat">
                <a:solidFill>
                  <a:srgbClr val="797979"/>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714" name="Shape 714"/>
              <p:cNvSpPr/>
              <p:nvPr/>
            </p:nvSpPr>
            <p:spPr>
              <a:xfrm>
                <a:off x="0" y="0"/>
                <a:ext cx="198438" cy="198438"/>
              </a:xfrm>
              <a:prstGeom prst="ellipse">
                <a:avLst/>
              </a:prstGeom>
              <a:noFill/>
              <a:ln w="38100" cap="flat">
                <a:solidFill>
                  <a:srgbClr val="797979"/>
                </a:solidFill>
                <a:prstDash val="solid"/>
                <a:miter lim="400000"/>
              </a:ln>
              <a:effectLst/>
            </p:spPr>
            <p:txBody>
              <a:bodyPr wrap="square" lIns="19843" tIns="19843" rIns="19843" bIns="19843" numCol="1" anchor="ctr">
                <a:noAutofit/>
              </a:bodyPr>
              <a:lstStyle/>
              <a:p>
                <a:pPr/>
              </a:p>
            </p:txBody>
          </p:sp>
        </p:grpSp>
      </p:grpSp>
      <p:sp>
        <p:nvSpPr>
          <p:cNvPr id="717" name="Shape 717"/>
          <p:cNvSpPr/>
          <p:nvPr/>
        </p:nvSpPr>
        <p:spPr>
          <a:xfrm>
            <a:off x="3780234" y="3219648"/>
            <a:ext cx="992188" cy="992188"/>
          </a:xfrm>
          <a:prstGeom prst="roundRect">
            <a:avLst>
              <a:gd name="adj" fmla="val 11520"/>
            </a:avLst>
          </a:prstGeom>
          <a:gradFill>
            <a:gsLst>
              <a:gs pos="0">
                <a:srgbClr val="BD2069">
                  <a:alpha val="90000"/>
                </a:srgbClr>
              </a:gs>
              <a:gs pos="100000">
                <a:srgbClr val="FF2F92">
                  <a:alpha val="90000"/>
                </a:srgbClr>
              </a:gs>
            </a:gsLst>
            <a:lin ang="16200000"/>
          </a:gradFill>
          <a:ln w="3175">
            <a:solidFill>
              <a:srgbClr val="931650">
                <a:alpha val="90000"/>
              </a:srgbClr>
            </a:solidFill>
            <a:miter lim="400000"/>
          </a:ln>
        </p:spPr>
        <p:txBody>
          <a:bodyPr lIns="49609" tIns="49609" rIns="49609" bIns="49609"/>
          <a:lstStyle/>
          <a:p>
            <a:pPr algn="l">
              <a:lnSpc>
                <a:spcPct val="80000"/>
              </a:lnSpc>
              <a:defRPr b="1" sz="600">
                <a:solidFill>
                  <a:srgbClr val="FFFFFF"/>
                </a:solidFill>
                <a:latin typeface="Helvetica Neue"/>
                <a:ea typeface="Helvetica Neue"/>
                <a:cs typeface="Helvetica Neue"/>
                <a:sym typeface="Helvetica Neue"/>
              </a:defRPr>
            </a:pPr>
          </a:p>
        </p:txBody>
      </p:sp>
      <p:sp>
        <p:nvSpPr>
          <p:cNvPr id="718" name="Shape 71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infographics">
    <p:spTree>
      <p:nvGrpSpPr>
        <p:cNvPr id="1" name=""/>
        <p:cNvGrpSpPr/>
        <p:nvPr/>
      </p:nvGrpSpPr>
      <p:grpSpPr>
        <a:xfrm>
          <a:off x="0" y="0"/>
          <a:ext cx="0" cy="0"/>
          <a:chOff x="0" y="0"/>
          <a:chExt cx="0" cy="0"/>
        </a:xfrm>
      </p:grpSpPr>
      <p:grpSp>
        <p:nvGrpSpPr>
          <p:cNvPr id="731" name="Group 731"/>
          <p:cNvGrpSpPr/>
          <p:nvPr/>
        </p:nvGrpSpPr>
        <p:grpSpPr>
          <a:xfrm>
            <a:off x="124023" y="1959570"/>
            <a:ext cx="2282032" cy="1155899"/>
            <a:chOff x="0" y="0"/>
            <a:chExt cx="2282031" cy="1155898"/>
          </a:xfrm>
        </p:grpSpPr>
        <p:sp>
          <p:nvSpPr>
            <p:cNvPr id="725" name="Shape 725"/>
            <p:cNvSpPr/>
            <p:nvPr/>
          </p:nvSpPr>
          <p:spPr>
            <a:xfrm>
              <a:off x="0" y="0"/>
              <a:ext cx="2282032" cy="1155899"/>
            </a:xfrm>
            <a:prstGeom prst="roundRect">
              <a:avLst>
                <a:gd name="adj" fmla="val 8790"/>
              </a:avLst>
            </a:prstGeom>
            <a:solidFill>
              <a:srgbClr val="FFFFFF"/>
            </a:solidFill>
            <a:ln w="3175" cap="flat">
              <a:solidFill>
                <a:srgbClr val="D6D6D6"/>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28" name="Group 728"/>
            <p:cNvGrpSpPr/>
            <p:nvPr/>
          </p:nvGrpSpPr>
          <p:grpSpPr>
            <a:xfrm>
              <a:off x="41697" y="49609"/>
              <a:ext cx="2166635" cy="1022340"/>
              <a:chOff x="-131935" y="0"/>
              <a:chExt cx="2166634" cy="1022339"/>
            </a:xfrm>
          </p:grpSpPr>
          <p:graphicFrame>
            <p:nvGraphicFramePr>
              <p:cNvPr id="726" name="Chart 726"/>
              <p:cNvGraphicFramePr/>
              <p:nvPr/>
            </p:nvGraphicFramePr>
            <p:xfrm>
              <a:off x="-131936" y="128063"/>
              <a:ext cx="2166635" cy="894277"/>
            </p:xfrm>
            <a:graphic xmlns:a="http://schemas.openxmlformats.org/drawingml/2006/main">
              <a:graphicData uri="http://schemas.openxmlformats.org/drawingml/2006/chart">
                <c:chart xmlns:c="http://schemas.openxmlformats.org/drawingml/2006/chart" r:id="rId2"/>
              </a:graphicData>
            </a:graphic>
          </p:graphicFrame>
          <p:sp>
            <p:nvSpPr>
              <p:cNvPr id="727" name="Shape 727"/>
              <p:cNvSpPr/>
              <p:nvPr/>
            </p:nvSpPr>
            <p:spPr>
              <a:xfrm>
                <a:off x="0" y="0"/>
                <a:ext cx="1488282" cy="139946"/>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t">
                <a:noAutofit/>
              </a:bodyPr>
              <a:lstStyle>
                <a:lvl1pPr algn="l">
                  <a:spcBef>
                    <a:spcPts val="600"/>
                  </a:spcBef>
                  <a:defRPr b="1" sz="7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Achievements This Year:</a:t>
                </a:r>
              </a:p>
            </p:txBody>
          </p:sp>
        </p:grpSp>
        <p:pic>
          <p:nvPicPr>
            <p:cNvPr id="729" name="tbisaacs.jpg"/>
            <p:cNvPicPr>
              <a:picLocks noChangeAspect="1"/>
            </p:cNvPicPr>
            <p:nvPr/>
          </p:nvPicPr>
          <p:blipFill>
            <a:blip r:embed="rId3">
              <a:extLst/>
            </a:blip>
            <a:stretch>
              <a:fillRect/>
            </a:stretch>
          </p:blipFill>
          <p:spPr>
            <a:xfrm>
              <a:off x="1914921" y="69453"/>
              <a:ext cx="119064" cy="119063"/>
            </a:xfrm>
            <a:prstGeom prst="rect">
              <a:avLst/>
            </a:prstGeom>
            <a:ln w="3175" cap="flat">
              <a:solidFill>
                <a:srgbClr val="FC3B9B"/>
              </a:solidFill>
              <a:prstDash val="solid"/>
              <a:miter lim="400000"/>
            </a:ln>
            <a:effectLst/>
          </p:spPr>
        </p:pic>
        <p:pic>
          <p:nvPicPr>
            <p:cNvPr id="730" name="DustinAskins.jpg"/>
            <p:cNvPicPr>
              <a:picLocks noChangeAspect="1"/>
            </p:cNvPicPr>
            <p:nvPr/>
          </p:nvPicPr>
          <p:blipFill>
            <a:blip r:embed="rId4">
              <a:extLst/>
            </a:blip>
            <a:stretch>
              <a:fillRect/>
            </a:stretch>
          </p:blipFill>
          <p:spPr>
            <a:xfrm>
              <a:off x="2098476" y="64492"/>
              <a:ext cx="119064" cy="119063"/>
            </a:xfrm>
            <a:prstGeom prst="rect">
              <a:avLst/>
            </a:prstGeom>
            <a:ln w="12700" cap="flat">
              <a:solidFill>
                <a:srgbClr val="76D6FF"/>
              </a:solidFill>
              <a:prstDash val="solid"/>
              <a:miter lim="400000"/>
            </a:ln>
            <a:effectLst/>
          </p:spPr>
        </p:pic>
      </p:grpSp>
      <p:grpSp>
        <p:nvGrpSpPr>
          <p:cNvPr id="739" name="Group 739"/>
          <p:cNvGrpSpPr/>
          <p:nvPr/>
        </p:nvGrpSpPr>
        <p:grpSpPr>
          <a:xfrm>
            <a:off x="138906" y="709414"/>
            <a:ext cx="2257227" cy="1190626"/>
            <a:chOff x="0" y="0"/>
            <a:chExt cx="2257226" cy="1190625"/>
          </a:xfrm>
        </p:grpSpPr>
        <p:sp>
          <p:nvSpPr>
            <p:cNvPr id="732" name="Shape 732"/>
            <p:cNvSpPr/>
            <p:nvPr/>
          </p:nvSpPr>
          <p:spPr>
            <a:xfrm>
              <a:off x="0" y="0"/>
              <a:ext cx="2257227" cy="1190625"/>
            </a:xfrm>
            <a:prstGeom prst="roundRect">
              <a:avLst>
                <a:gd name="adj" fmla="val 7040"/>
              </a:avLst>
            </a:prstGeom>
            <a:solidFill>
              <a:srgbClr val="FFFFFF"/>
            </a:solidFill>
            <a:ln w="3175" cap="flat">
              <a:solidFill>
                <a:srgbClr val="D6D6D6"/>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38" name="Group 738"/>
            <p:cNvGrpSpPr/>
            <p:nvPr/>
          </p:nvGrpSpPr>
          <p:grpSpPr>
            <a:xfrm>
              <a:off x="76895" y="74414"/>
              <a:ext cx="2089626" cy="1070571"/>
              <a:chOff x="-44899" y="0"/>
              <a:chExt cx="2089625" cy="1070570"/>
            </a:xfrm>
          </p:grpSpPr>
          <p:sp>
            <p:nvSpPr>
              <p:cNvPr id="733" name="Shape 733"/>
              <p:cNvSpPr/>
              <p:nvPr/>
            </p:nvSpPr>
            <p:spPr>
              <a:xfrm>
                <a:off x="314767" y="203398"/>
                <a:ext cx="496095" cy="496095"/>
              </a:xfrm>
              <a:prstGeom prst="ellipse">
                <a:avLst/>
              </a:prstGeom>
              <a:gradFill flip="none" rotWithShape="1">
                <a:gsLst>
                  <a:gs pos="0">
                    <a:srgbClr val="FF2F92">
                      <a:alpha val="50000"/>
                    </a:srgbClr>
                  </a:gs>
                  <a:gs pos="100000">
                    <a:srgbClr val="FF2F92">
                      <a:alpha val="57000"/>
                    </a:srgbClr>
                  </a:gs>
                </a:gsLst>
                <a:path path="shape">
                  <a:fillToRect l="50000" t="50000" r="50000" b="50000"/>
                </a:path>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34" name="Shape 734"/>
              <p:cNvSpPr/>
              <p:nvPr/>
            </p:nvSpPr>
            <p:spPr>
              <a:xfrm>
                <a:off x="686838" y="0"/>
                <a:ext cx="912813" cy="912813"/>
              </a:xfrm>
              <a:prstGeom prst="ellipse">
                <a:avLst/>
              </a:prstGeom>
              <a:gradFill flip="none" rotWithShape="1">
                <a:gsLst>
                  <a:gs pos="0">
                    <a:srgbClr val="A9E8FF">
                      <a:alpha val="50000"/>
                    </a:srgbClr>
                  </a:gs>
                  <a:gs pos="100000">
                    <a:srgbClr val="0096FF">
                      <a:alpha val="50000"/>
                    </a:srgbClr>
                  </a:gs>
                </a:gsLst>
                <a:path path="shape">
                  <a:fillToRect l="44021" t="40000" r="55978" b="59999"/>
                </a:path>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35" name="Shape 735"/>
              <p:cNvSpPr/>
              <p:nvPr/>
            </p:nvSpPr>
            <p:spPr>
              <a:xfrm>
                <a:off x="-44900" y="173630"/>
                <a:ext cx="427521" cy="550670"/>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p>
                <a:pPr>
                  <a:lnSpc>
                    <a:spcPct val="60000"/>
                  </a:lnSpc>
                  <a:defRPr b="1" sz="600">
                    <a:latin typeface="Helvetica Neue"/>
                    <a:ea typeface="Helvetica Neue"/>
                    <a:cs typeface="Helvetica Neue"/>
                    <a:sym typeface="Helvetica Neue"/>
                  </a:defRPr>
                </a:pPr>
                <a:r>
                  <a:rPr>
                    <a:solidFill>
                      <a:srgbClr val="232323"/>
                    </a:solidFill>
                  </a:rPr>
                  <a:t>YOU</a:t>
                </a:r>
                <a:r>
                  <a:t>:</a:t>
                </a:r>
              </a:p>
              <a:p>
                <a:pPr>
                  <a:lnSpc>
                    <a:spcPct val="80000"/>
                  </a:lnSpc>
                  <a:spcBef>
                    <a:spcPts val="500"/>
                  </a:spcBef>
                  <a:defRPr b="1" sz="1800" u="sng">
                    <a:solidFill>
                      <a:srgbClr val="005493"/>
                    </a:solidFill>
                    <a:latin typeface="Helvetica Neue"/>
                    <a:ea typeface="Helvetica Neue"/>
                    <a:cs typeface="Helvetica Neue"/>
                    <a:sym typeface="Helvetica Neue"/>
                  </a:defRPr>
                </a:pPr>
                <a:r>
                  <a:t>24</a:t>
                </a:r>
              </a:p>
              <a:p>
                <a:pPr>
                  <a:lnSpc>
                    <a:spcPct val="80000"/>
                  </a:lnSpc>
                  <a:defRPr b="1" sz="600">
                    <a:solidFill>
                      <a:srgbClr val="444444"/>
                    </a:solidFill>
                    <a:latin typeface="Helvetica Neue"/>
                    <a:ea typeface="Helvetica Neue"/>
                    <a:cs typeface="Helvetica Neue"/>
                    <a:sym typeface="Helvetica Neue"/>
                  </a:defRPr>
                </a:pPr>
                <a:r>
                  <a:t>Followers</a:t>
                </a:r>
              </a:p>
            </p:txBody>
          </p:sp>
          <p:sp>
            <p:nvSpPr>
              <p:cNvPr id="736" name="Shape 736"/>
              <p:cNvSpPr/>
              <p:nvPr/>
            </p:nvSpPr>
            <p:spPr>
              <a:xfrm>
                <a:off x="1547482" y="176110"/>
                <a:ext cx="497244" cy="55067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p>
                <a:pPr>
                  <a:lnSpc>
                    <a:spcPct val="60000"/>
                  </a:lnSpc>
                  <a:defRPr b="1" sz="600">
                    <a:latin typeface="Helvetica Neue"/>
                    <a:ea typeface="Helvetica Neue"/>
                    <a:cs typeface="Helvetica Neue"/>
                    <a:sym typeface="Helvetica Neue"/>
                  </a:defRPr>
                </a:pPr>
                <a:r>
                  <a:rPr>
                    <a:solidFill>
                      <a:srgbClr val="232323"/>
                    </a:solidFill>
                  </a:rPr>
                  <a:t>DUSTIN</a:t>
                </a:r>
                <a:r>
                  <a:t>:</a:t>
                </a:r>
              </a:p>
              <a:p>
                <a:pPr>
                  <a:lnSpc>
                    <a:spcPct val="80000"/>
                  </a:lnSpc>
                  <a:spcBef>
                    <a:spcPts val="500"/>
                  </a:spcBef>
                  <a:defRPr b="1" sz="1800" u="sng">
                    <a:solidFill>
                      <a:srgbClr val="005493"/>
                    </a:solidFill>
                    <a:latin typeface="Helvetica Neue"/>
                    <a:ea typeface="Helvetica Neue"/>
                    <a:cs typeface="Helvetica Neue"/>
                    <a:sym typeface="Helvetica Neue"/>
                  </a:defRPr>
                </a:pPr>
                <a:r>
                  <a:t>334</a:t>
                </a:r>
              </a:p>
              <a:p>
                <a:pPr>
                  <a:lnSpc>
                    <a:spcPct val="80000"/>
                  </a:lnSpc>
                  <a:defRPr b="1" sz="600">
                    <a:solidFill>
                      <a:srgbClr val="444444"/>
                    </a:solidFill>
                    <a:latin typeface="Helvetica Neue"/>
                    <a:ea typeface="Helvetica Neue"/>
                    <a:cs typeface="Helvetica Neue"/>
                    <a:sym typeface="Helvetica Neue"/>
                  </a:defRPr>
                </a:pPr>
                <a:r>
                  <a:t>Followers</a:t>
                </a:r>
              </a:p>
            </p:txBody>
          </p:sp>
          <p:sp>
            <p:nvSpPr>
              <p:cNvPr id="737" name="Shape 737"/>
              <p:cNvSpPr/>
              <p:nvPr/>
            </p:nvSpPr>
            <p:spPr>
              <a:xfrm>
                <a:off x="196026" y="943570"/>
                <a:ext cx="1622578"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a:lnSpc>
                    <a:spcPct val="80000"/>
                  </a:lnSpc>
                  <a:defRPr sz="600">
                    <a:solidFill>
                      <a:srgbClr val="444444"/>
                    </a:solidFill>
                    <a:latin typeface="Helvetica Neue Medium"/>
                    <a:ea typeface="Helvetica Neue Medium"/>
                    <a:cs typeface="Helvetica Neue Medium"/>
                    <a:sym typeface="Helvetica Neue Medium"/>
                  </a:defRPr>
                </a:pPr>
                <a:r>
                  <a:rPr>
                    <a:solidFill>
                      <a:srgbClr val="232323"/>
                    </a:solidFill>
                  </a:rPr>
                  <a:t>You and Dustin have </a:t>
                </a:r>
                <a:r>
                  <a:rPr b="1" u="sng">
                    <a:solidFill>
                      <a:srgbClr val="005493"/>
                    </a:solidFill>
                    <a:latin typeface="Helvetica Neue"/>
                    <a:ea typeface="Helvetica Neue"/>
                    <a:cs typeface="Helvetica Neue"/>
                    <a:sym typeface="Helvetica Neue"/>
                  </a:rPr>
                  <a:t>14 followers in common</a:t>
                </a:r>
              </a:p>
            </p:txBody>
          </p:sp>
        </p:grpSp>
      </p:grpSp>
      <p:graphicFrame>
        <p:nvGraphicFramePr>
          <p:cNvPr id="740" name="Chart 740"/>
          <p:cNvGraphicFramePr/>
          <p:nvPr/>
        </p:nvGraphicFramePr>
        <p:xfrm>
          <a:off x="2255857" y="880693"/>
          <a:ext cx="2479806" cy="848239"/>
        </p:xfrm>
        <a:graphic xmlns:a="http://schemas.openxmlformats.org/drawingml/2006/main">
          <a:graphicData uri="http://schemas.openxmlformats.org/drawingml/2006/chart">
            <c:chart xmlns:c="http://schemas.openxmlformats.org/drawingml/2006/chart" r:id="rId5"/>
          </a:graphicData>
        </a:graphic>
      </p:graphicFrame>
      <p:graphicFrame>
        <p:nvGraphicFramePr>
          <p:cNvPr id="741" name="Chart 741"/>
          <p:cNvGraphicFramePr/>
          <p:nvPr/>
        </p:nvGraphicFramePr>
        <p:xfrm>
          <a:off x="2467508" y="1742082"/>
          <a:ext cx="2334680" cy="1441315"/>
        </p:xfrm>
        <a:graphic xmlns:a="http://schemas.openxmlformats.org/drawingml/2006/main">
          <a:graphicData uri="http://schemas.openxmlformats.org/drawingml/2006/chart">
            <c:chart xmlns:c="http://schemas.openxmlformats.org/drawingml/2006/chart" r:id="rId6"/>
          </a:graphicData>
        </a:graphic>
      </p:graphicFrame>
      <p:sp>
        <p:nvSpPr>
          <p:cNvPr id="742" name="Shape 74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note taking">
    <p:spTree>
      <p:nvGrpSpPr>
        <p:cNvPr id="1" name=""/>
        <p:cNvGrpSpPr/>
        <p:nvPr/>
      </p:nvGrpSpPr>
      <p:grpSpPr>
        <a:xfrm>
          <a:off x="0" y="0"/>
          <a:ext cx="0" cy="0"/>
          <a:chOff x="0" y="0"/>
          <a:chExt cx="0" cy="0"/>
        </a:xfrm>
      </p:grpSpPr>
      <p:sp>
        <p:nvSpPr>
          <p:cNvPr id="749" name="Shape 749"/>
          <p:cNvSpPr/>
          <p:nvPr/>
        </p:nvSpPr>
        <p:spPr>
          <a:xfrm>
            <a:off x="-4961" y="635000"/>
            <a:ext cx="5089922" cy="248047"/>
          </a:xfrm>
          <a:prstGeom prst="roundRect">
            <a:avLst>
              <a:gd name="adj" fmla="val 0"/>
            </a:avLst>
          </a:prstGeom>
          <a:gradFill>
            <a:gsLst>
              <a:gs pos="0">
                <a:srgbClr val="EBEBEB"/>
              </a:gs>
              <a:gs pos="100000">
                <a:srgbClr val="D6D6D6"/>
              </a:gs>
            </a:gsLst>
            <a:lin ang="5400000"/>
          </a:gradFill>
          <a:ln w="3175">
            <a:solidFill>
              <a:srgbClr val="C0C0C0"/>
            </a:solidFill>
            <a:miter lim="400000"/>
          </a:ln>
        </p:spPr>
        <p:txBody>
          <a:bodyPr lIns="49609" tIns="49609" rIns="49609" bIns="49609"/>
          <a:lstStyle/>
          <a:p>
            <a:pPr algn="l">
              <a:defRPr sz="1200">
                <a:solidFill>
                  <a:srgbClr val="5E5E5E"/>
                </a:solidFill>
                <a:latin typeface="Helvetica Neue"/>
                <a:ea typeface="Helvetica Neue"/>
                <a:cs typeface="Helvetica Neue"/>
                <a:sym typeface="Helvetica Neue"/>
              </a:defRPr>
            </a:pPr>
          </a:p>
        </p:txBody>
      </p:sp>
      <p:sp>
        <p:nvSpPr>
          <p:cNvPr id="750" name="Shape 750"/>
          <p:cNvSpPr/>
          <p:nvPr/>
        </p:nvSpPr>
        <p:spPr>
          <a:xfrm>
            <a:off x="99218" y="668464"/>
            <a:ext cx="2445743" cy="186080"/>
          </a:xfrm>
          <a:prstGeom prst="rect">
            <a:avLst/>
          </a:prstGeom>
          <a:ln w="3175">
            <a:miter lim="400000"/>
          </a:ln>
          <a:extLst>
            <a:ext uri="{C572A759-6A51-4108-AA02-DFA0A04FC94B}">
              <ma14:wrappingTextBoxFlag xmlns:ma14="http://schemas.microsoft.com/office/mac/drawingml/2011/main" val="1"/>
            </a:ext>
          </a:extLst>
        </p:spPr>
        <p:txBody>
          <a:bodyPr lIns="0" tIns="0" rIns="0" bIns="0" anchor="ctr">
            <a:spAutoFit/>
          </a:bodyPr>
          <a:lstStyle/>
          <a:p>
            <a:pPr algn="l">
              <a:defRPr b="1" sz="1200">
                <a:solidFill>
                  <a:srgbClr val="5E5E5E"/>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Notes Heading </a:t>
            </a:r>
            <a:r>
              <a:rPr b="0" sz="800">
                <a:solidFill>
                  <a:srgbClr val="919191"/>
                </a:solidFill>
                <a:latin typeface="Helvetica Neue Light"/>
                <a:ea typeface="Helvetica Neue Light"/>
                <a:cs typeface="Helvetica Neue Light"/>
                <a:sym typeface="Helvetica Neue Light"/>
              </a:rPr>
              <a:t>mm/dd/yyyy</a:t>
            </a:r>
          </a:p>
        </p:txBody>
      </p:sp>
      <p:sp>
        <p:nvSpPr>
          <p:cNvPr id="751" name="Shape 751"/>
          <p:cNvSpPr/>
          <p:nvPr/>
        </p:nvSpPr>
        <p:spPr>
          <a:xfrm>
            <a:off x="2526662" y="715367"/>
            <a:ext cx="2445743" cy="127001"/>
          </a:xfrm>
          <a:prstGeom prst="rect">
            <a:avLst/>
          </a:prstGeom>
          <a:ln w="3175">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sz="800">
                <a:solidFill>
                  <a:srgbClr val="5E5E5E"/>
                </a:solidFill>
                <a:effectLst>
                  <a:outerShdw sx="100000" sy="100000" kx="0" ky="0" algn="b" rotWithShape="0" blurRad="12700" dist="12700" dir="5400000">
                    <a:srgbClr val="FFFFFF"/>
                  </a:outerShdw>
                </a:effectLst>
                <a:latin typeface="Helvetica Neue Light"/>
                <a:ea typeface="Helvetica Neue Light"/>
                <a:cs typeface="Helvetica Neue Light"/>
                <a:sym typeface="Helvetica Neue Light"/>
              </a:defRPr>
            </a:lvl1pPr>
          </a:lstStyle>
          <a:p>
            <a:pPr>
              <a:defRPr b="1" sz="1200">
                <a:latin typeface="Helvetica Neue"/>
                <a:ea typeface="Helvetica Neue"/>
                <a:cs typeface="Helvetica Neue"/>
                <a:sym typeface="Helvetica Neue"/>
              </a:defRPr>
            </a:pPr>
            <a:r>
              <a:rPr b="0" sz="800">
                <a:latin typeface="Helvetica Neue Light"/>
                <a:ea typeface="Helvetica Neue Light"/>
                <a:cs typeface="Helvetica Neue Light"/>
                <a:sym typeface="Helvetica Neue Light"/>
              </a:rPr>
              <a:t>First Last / First Last / </a:t>
            </a:r>
          </a:p>
        </p:txBody>
      </p:sp>
      <p:sp>
        <p:nvSpPr>
          <p:cNvPr id="752" name="Shape 752"/>
          <p:cNvSpPr/>
          <p:nvPr/>
        </p:nvSpPr>
        <p:spPr>
          <a:xfrm>
            <a:off x="99218" y="959941"/>
            <a:ext cx="2336603" cy="3000483"/>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algn="l">
              <a:lnSpc>
                <a:spcPct val="140000"/>
              </a:lnSpc>
              <a:defRPr b="1" sz="900">
                <a:solidFill>
                  <a:srgbClr val="232323"/>
                </a:solidFill>
                <a:latin typeface="Helvetica Neue"/>
                <a:ea typeface="Helvetica Neue"/>
                <a:cs typeface="Helvetica Neue"/>
                <a:sym typeface="Helvetica Neue"/>
              </a:defRPr>
            </a:pPr>
            <a:r>
              <a:t>Heading Level 3</a:t>
            </a:r>
          </a:p>
          <a:p>
            <a:pPr algn="l">
              <a:lnSpc>
                <a:spcPct val="140000"/>
              </a:lnSpc>
              <a:spcBef>
                <a:spcPts val="1300"/>
              </a:spcBef>
              <a:defRPr sz="6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algn="l">
              <a:lnSpc>
                <a:spcPct val="130000"/>
              </a:lnSpc>
              <a:spcBef>
                <a:spcPts val="500"/>
              </a:spcBef>
              <a:defRPr sz="600">
                <a:solidFill>
                  <a:srgbClr val="232323"/>
                </a:solidFill>
                <a:latin typeface="Helvetica Neue"/>
                <a:ea typeface="Helvetica Neue"/>
                <a:cs typeface="Helvetica Neue"/>
                <a:sym typeface="Helvetica Neue"/>
              </a:defRPr>
            </a:pP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p:txBody>
      </p:sp>
      <p:sp>
        <p:nvSpPr>
          <p:cNvPr id="753" name="Shape 753"/>
          <p:cNvSpPr/>
          <p:nvPr/>
        </p:nvSpPr>
        <p:spPr>
          <a:xfrm>
            <a:off x="2634257" y="962421"/>
            <a:ext cx="2336603" cy="3000483"/>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algn="l">
              <a:lnSpc>
                <a:spcPct val="140000"/>
              </a:lnSpc>
              <a:defRPr b="1" sz="900">
                <a:solidFill>
                  <a:srgbClr val="232323"/>
                </a:solidFill>
                <a:latin typeface="Helvetica Neue"/>
                <a:ea typeface="Helvetica Neue"/>
                <a:cs typeface="Helvetica Neue"/>
                <a:sym typeface="Helvetica Neue"/>
              </a:defRPr>
            </a:pPr>
            <a:r>
              <a:t>Heading Level 3</a:t>
            </a:r>
          </a:p>
          <a:p>
            <a:pPr algn="l">
              <a:lnSpc>
                <a:spcPct val="140000"/>
              </a:lnSpc>
              <a:spcBef>
                <a:spcPts val="1300"/>
              </a:spcBef>
              <a:defRPr sz="6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algn="l">
              <a:lnSpc>
                <a:spcPct val="130000"/>
              </a:lnSpc>
              <a:spcBef>
                <a:spcPts val="500"/>
              </a:spcBef>
              <a:defRPr sz="600">
                <a:solidFill>
                  <a:srgbClr val="232323"/>
                </a:solidFill>
                <a:latin typeface="Helvetica Neue"/>
                <a:ea typeface="Helvetica Neue"/>
                <a:cs typeface="Helvetica Neue"/>
                <a:sym typeface="Helvetica Neue"/>
              </a:defRPr>
            </a:pP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p:txBody>
      </p:sp>
      <p:sp>
        <p:nvSpPr>
          <p:cNvPr id="754" name="Shape 754"/>
          <p:cNvSpPr/>
          <p:nvPr/>
        </p:nvSpPr>
        <p:spPr>
          <a:xfrm>
            <a:off x="99218" y="2926953"/>
            <a:ext cx="4871642" cy="1379141"/>
          </a:xfrm>
          <a:prstGeom prst="rect">
            <a:avLst/>
          </a:prstGeom>
          <a:ln w="3175">
            <a:miter lim="400000"/>
          </a:ln>
          <a:extLst>
            <a:ext uri="{C572A759-6A51-4108-AA02-DFA0A04FC94B}">
              <ma14:wrappingTextBoxFlag xmlns:ma14="http://schemas.microsoft.com/office/mac/drawingml/2011/main" val="1"/>
            </a:ext>
          </a:extLst>
        </p:spPr>
        <p:txBody>
          <a:bodyPr lIns="0" tIns="0" rIns="0" bIns="0" numCol="4" spcCol="243582"/>
          <a:lstStyle/>
          <a:p>
            <a:pPr algn="l">
              <a:lnSpc>
                <a:spcPct val="130000"/>
              </a:lnSpc>
              <a:spcBef>
                <a:spcPts val="500"/>
              </a:spcBef>
              <a:defRPr sz="600">
                <a:solidFill>
                  <a:srgbClr val="232323"/>
                </a:solidFill>
                <a:latin typeface="Helvetica Neue"/>
                <a:ea typeface="Helvetica Neue"/>
                <a:cs typeface="Helvetica Neue"/>
                <a:sym typeface="Helvetica Neue"/>
              </a:defRPr>
            </a:pPr>
            <a:r>
              <a:rPr b="1" sz="900"/>
              <a:t>Heading Level 3</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p:txBody>
      </p:sp>
      <p:sp>
        <p:nvSpPr>
          <p:cNvPr id="755" name="Shape 75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type="tx" showMasterSp="1" showMasterPhAnim="1">
  <p:cSld name="misc">
    <p:spTree>
      <p:nvGrpSpPr>
        <p:cNvPr id="1" name=""/>
        <p:cNvGrpSpPr/>
        <p:nvPr/>
      </p:nvGrpSpPr>
      <p:grpSpPr>
        <a:xfrm>
          <a:off x="0" y="0"/>
          <a:ext cx="0" cy="0"/>
          <a:chOff x="0" y="0"/>
          <a:chExt cx="0" cy="0"/>
        </a:xfrm>
      </p:grpSpPr>
      <p:grpSp>
        <p:nvGrpSpPr>
          <p:cNvPr id="764" name="Group 764"/>
          <p:cNvGrpSpPr/>
          <p:nvPr/>
        </p:nvGrpSpPr>
        <p:grpSpPr>
          <a:xfrm>
            <a:off x="84335" y="714375"/>
            <a:ext cx="1488283" cy="99219"/>
            <a:chOff x="0" y="0"/>
            <a:chExt cx="1488281" cy="99218"/>
          </a:xfrm>
        </p:grpSpPr>
        <p:sp>
          <p:nvSpPr>
            <p:cNvPr id="762" name="Shape 762"/>
            <p:cNvSpPr/>
            <p:nvPr/>
          </p:nvSpPr>
          <p:spPr>
            <a:xfrm>
              <a:off x="0" y="0"/>
              <a:ext cx="1488282" cy="99219"/>
            </a:xfrm>
            <a:prstGeom prst="roundRect">
              <a:avLst>
                <a:gd name="adj" fmla="val 50000"/>
              </a:avLst>
            </a:prstGeom>
            <a:gradFill flip="none" rotWithShape="1">
              <a:gsLst>
                <a:gs pos="0">
                  <a:srgbClr val="C0C0C0"/>
                </a:gs>
                <a:gs pos="100000">
                  <a:srgbClr val="EBEBEB"/>
                </a:gs>
              </a:gsLst>
              <a:lin ang="5400000" scaled="0"/>
            </a:gradFill>
            <a:ln w="3175" cap="flat">
              <a:solidFill>
                <a:srgbClr val="797979"/>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3" name="Shape 763"/>
            <p:cNvSpPr/>
            <p:nvPr/>
          </p:nvSpPr>
          <p:spPr>
            <a:xfrm>
              <a:off x="19843" y="15874"/>
              <a:ext cx="793751" cy="67470"/>
            </a:xfrm>
            <a:prstGeom prst="roundRect">
              <a:avLst>
                <a:gd name="adj" fmla="val 50000"/>
              </a:avLst>
            </a:prstGeom>
            <a:gradFill flip="none" rotWithShape="1">
              <a:gsLst>
                <a:gs pos="0">
                  <a:srgbClr val="EBEBEB"/>
                </a:gs>
                <a:gs pos="100000">
                  <a:srgbClr val="D6D6D6"/>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67" name="Group 767"/>
          <p:cNvGrpSpPr/>
          <p:nvPr/>
        </p:nvGrpSpPr>
        <p:grpSpPr>
          <a:xfrm>
            <a:off x="84335" y="1012031"/>
            <a:ext cx="1488283" cy="99219"/>
            <a:chOff x="0" y="0"/>
            <a:chExt cx="1488281" cy="99218"/>
          </a:xfrm>
        </p:grpSpPr>
        <p:sp>
          <p:nvSpPr>
            <p:cNvPr id="765" name="Shape 765"/>
            <p:cNvSpPr/>
            <p:nvPr/>
          </p:nvSpPr>
          <p:spPr>
            <a:xfrm>
              <a:off x="0" y="0"/>
              <a:ext cx="1488282" cy="99219"/>
            </a:xfrm>
            <a:prstGeom prst="roundRect">
              <a:avLst>
                <a:gd name="adj" fmla="val 50000"/>
              </a:avLst>
            </a:prstGeom>
            <a:gradFill flip="none" rotWithShape="1">
              <a:gsLst>
                <a:gs pos="0">
                  <a:srgbClr val="C0C0C0"/>
                </a:gs>
                <a:gs pos="100000">
                  <a:srgbClr val="EBEBEB"/>
                </a:gs>
              </a:gsLst>
              <a:lin ang="5400000" scaled="0"/>
            </a:gradFill>
            <a:ln w="3175" cap="flat">
              <a:solidFill>
                <a:srgbClr val="797979"/>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6" name="Shape 766"/>
            <p:cNvSpPr/>
            <p:nvPr/>
          </p:nvSpPr>
          <p:spPr>
            <a:xfrm>
              <a:off x="14882" y="15875"/>
              <a:ext cx="793751" cy="67469"/>
            </a:xfrm>
            <a:prstGeom prst="roundRect">
              <a:avLst>
                <a:gd name="adj" fmla="val 50000"/>
              </a:avLst>
            </a:prstGeom>
            <a:gradFill flip="none" rotWithShape="1">
              <a:gsLst>
                <a:gs pos="0">
                  <a:srgbClr val="EBEBEB"/>
                </a:gs>
                <a:gs pos="100000">
                  <a:srgbClr val="D6D6D6"/>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70" name="Group 770"/>
          <p:cNvGrpSpPr/>
          <p:nvPr/>
        </p:nvGrpSpPr>
        <p:grpSpPr>
          <a:xfrm>
            <a:off x="89296" y="1607343"/>
            <a:ext cx="1488283" cy="99220"/>
            <a:chOff x="0" y="0"/>
            <a:chExt cx="1488281" cy="99218"/>
          </a:xfrm>
        </p:grpSpPr>
        <p:sp>
          <p:nvSpPr>
            <p:cNvPr id="768" name="Shape 768"/>
            <p:cNvSpPr/>
            <p:nvPr/>
          </p:nvSpPr>
          <p:spPr>
            <a:xfrm>
              <a:off x="0" y="0"/>
              <a:ext cx="1488282" cy="99219"/>
            </a:xfrm>
            <a:prstGeom prst="roundRect">
              <a:avLst>
                <a:gd name="adj" fmla="val 50000"/>
              </a:avLst>
            </a:prstGeom>
            <a:no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69" name="Shape 769"/>
            <p:cNvSpPr/>
            <p:nvPr/>
          </p:nvSpPr>
          <p:spPr>
            <a:xfrm>
              <a:off x="14882" y="15875"/>
              <a:ext cx="793751" cy="67469"/>
            </a:xfrm>
            <a:prstGeom prst="roundRect">
              <a:avLst>
                <a:gd name="adj" fmla="val 50000"/>
              </a:avLst>
            </a:prstGeom>
            <a:gradFill flip="none" rotWithShape="1">
              <a:gsLst>
                <a:gs pos="0">
                  <a:srgbClr val="EBEBEB"/>
                </a:gs>
                <a:gs pos="100000">
                  <a:srgbClr val="D6D6D6"/>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pic>
        <p:nvPicPr>
          <p:cNvPr id="771" name="5-0.png"/>
          <p:cNvPicPr>
            <a:picLocks noChangeAspect="1"/>
          </p:cNvPicPr>
          <p:nvPr/>
        </p:nvPicPr>
        <p:blipFill>
          <a:blip r:embed="rId2">
            <a:extLst/>
          </a:blip>
          <a:stretch>
            <a:fillRect/>
          </a:stretch>
        </p:blipFill>
        <p:spPr>
          <a:xfrm>
            <a:off x="1364257" y="2490390"/>
            <a:ext cx="158751" cy="158751"/>
          </a:xfrm>
          <a:prstGeom prst="rect">
            <a:avLst/>
          </a:prstGeom>
          <a:ln w="3175">
            <a:miter lim="400000"/>
          </a:ln>
        </p:spPr>
      </p:pic>
      <p:grpSp>
        <p:nvGrpSpPr>
          <p:cNvPr id="774" name="Group 774"/>
          <p:cNvGrpSpPr/>
          <p:nvPr/>
        </p:nvGrpSpPr>
        <p:grpSpPr>
          <a:xfrm>
            <a:off x="89296" y="1309687"/>
            <a:ext cx="1488283" cy="99220"/>
            <a:chOff x="0" y="0"/>
            <a:chExt cx="1488281" cy="99218"/>
          </a:xfrm>
        </p:grpSpPr>
        <p:sp>
          <p:nvSpPr>
            <p:cNvPr id="772" name="Shape 772"/>
            <p:cNvSpPr/>
            <p:nvPr/>
          </p:nvSpPr>
          <p:spPr>
            <a:xfrm>
              <a:off x="19843" y="15875"/>
              <a:ext cx="793751" cy="67469"/>
            </a:xfrm>
            <a:prstGeom prst="roundRect">
              <a:avLst>
                <a:gd name="adj" fmla="val 50000"/>
              </a:avLst>
            </a:prstGeom>
            <a:gradFill flip="none" rotWithShape="1">
              <a:gsLst>
                <a:gs pos="0">
                  <a:srgbClr val="EBEBEB"/>
                </a:gs>
                <a:gs pos="100000">
                  <a:srgbClr val="D6D6D6"/>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3" name="Shape 773"/>
            <p:cNvSpPr/>
            <p:nvPr/>
          </p:nvSpPr>
          <p:spPr>
            <a:xfrm>
              <a:off x="0" y="0"/>
              <a:ext cx="1488282" cy="99219"/>
            </a:xfrm>
            <a:prstGeom prst="roundRect">
              <a:avLst>
                <a:gd name="adj" fmla="val 50000"/>
              </a:avLst>
            </a:prstGeom>
            <a:no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79" name="Group 779"/>
          <p:cNvGrpSpPr/>
          <p:nvPr/>
        </p:nvGrpSpPr>
        <p:grpSpPr>
          <a:xfrm>
            <a:off x="99218" y="1870273"/>
            <a:ext cx="1488282" cy="119063"/>
            <a:chOff x="0" y="0"/>
            <a:chExt cx="1488281" cy="119062"/>
          </a:xfrm>
        </p:grpSpPr>
        <p:sp>
          <p:nvSpPr>
            <p:cNvPr id="775" name="Shape 775"/>
            <p:cNvSpPr/>
            <p:nvPr/>
          </p:nvSpPr>
          <p:spPr>
            <a:xfrm>
              <a:off x="0" y="39687"/>
              <a:ext cx="1488282" cy="49610"/>
            </a:xfrm>
            <a:prstGeom prst="roundRect">
              <a:avLst>
                <a:gd name="adj" fmla="val 50000"/>
              </a:avLst>
            </a:prstGeom>
            <a:gradFill flip="none" rotWithShape="1">
              <a:gsLst>
                <a:gs pos="0">
                  <a:srgbClr val="C0C0C0"/>
                </a:gs>
                <a:gs pos="100000">
                  <a:srgbClr val="EBEBEB"/>
                </a:gs>
              </a:gsLst>
              <a:lin ang="5400000" scaled="0"/>
            </a:gradFill>
            <a:ln w="3175" cap="flat">
              <a:solidFill>
                <a:srgbClr val="797979"/>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78" name="Group 778"/>
            <p:cNvGrpSpPr/>
            <p:nvPr/>
          </p:nvGrpSpPr>
          <p:grpSpPr>
            <a:xfrm>
              <a:off x="1190625" y="0"/>
              <a:ext cx="119063" cy="119063"/>
              <a:chOff x="0" y="0"/>
              <a:chExt cx="119062" cy="119062"/>
            </a:xfrm>
          </p:grpSpPr>
          <p:sp>
            <p:nvSpPr>
              <p:cNvPr id="776" name="Shape 776"/>
              <p:cNvSpPr/>
              <p:nvPr/>
            </p:nvSpPr>
            <p:spPr>
              <a:xfrm>
                <a:off x="0" y="0"/>
                <a:ext cx="119063" cy="119063"/>
              </a:xfrm>
              <a:prstGeom prst="roundRect">
                <a:avLst>
                  <a:gd name="adj" fmla="val 50000"/>
                </a:avLst>
              </a:prstGeom>
              <a:gradFill flip="none" rotWithShape="1">
                <a:gsLst>
                  <a:gs pos="0">
                    <a:srgbClr val="EBEBEB"/>
                  </a:gs>
                  <a:gs pos="100000">
                    <a:srgbClr val="D6D6D6"/>
                  </a:gs>
                </a:gsLst>
                <a:lin ang="5400000" scaled="0"/>
              </a:gradFill>
              <a:ln w="3175" cap="flat">
                <a:solidFill>
                  <a:srgbClr val="848484"/>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77" name="Shape 777"/>
              <p:cNvSpPr/>
              <p:nvPr/>
            </p:nvSpPr>
            <p:spPr>
              <a:xfrm>
                <a:off x="24804" y="24804"/>
                <a:ext cx="69454" cy="69454"/>
              </a:xfrm>
              <a:prstGeom prst="roundRect">
                <a:avLst>
                  <a:gd name="adj" fmla="val 50000"/>
                </a:avLst>
              </a:prstGeom>
              <a:gradFill flip="none" rotWithShape="1">
                <a:gsLst>
                  <a:gs pos="0">
                    <a:srgbClr val="BBBBBB"/>
                  </a:gs>
                  <a:gs pos="100000">
                    <a:srgbClr val="FFFFFF"/>
                  </a:gs>
                </a:gsLst>
                <a:lin ang="5400000" scaled="0"/>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nvGrpSpPr>
          <p:cNvPr id="789" name="Group 789"/>
          <p:cNvGrpSpPr/>
          <p:nvPr/>
        </p:nvGrpSpPr>
        <p:grpSpPr>
          <a:xfrm>
            <a:off x="99218" y="2033984"/>
            <a:ext cx="1488282" cy="133946"/>
            <a:chOff x="0" y="0"/>
            <a:chExt cx="1488281" cy="133945"/>
          </a:xfrm>
        </p:grpSpPr>
        <p:sp>
          <p:nvSpPr>
            <p:cNvPr id="780" name="Shape 780"/>
            <p:cNvSpPr/>
            <p:nvPr/>
          </p:nvSpPr>
          <p:spPr>
            <a:xfrm>
              <a:off x="0" y="44648"/>
              <a:ext cx="1488282" cy="49610"/>
            </a:xfrm>
            <a:prstGeom prst="roundRect">
              <a:avLst>
                <a:gd name="adj" fmla="val 50000"/>
              </a:avLst>
            </a:prstGeom>
            <a:gradFill flip="none" rotWithShape="1">
              <a:gsLst>
                <a:gs pos="0">
                  <a:srgbClr val="C0C0C0"/>
                </a:gs>
                <a:gs pos="100000">
                  <a:srgbClr val="EBEBEB"/>
                </a:gs>
              </a:gsLst>
              <a:lin ang="5400000" scaled="0"/>
            </a:gradFill>
            <a:ln w="3175" cap="flat">
              <a:solidFill>
                <a:srgbClr val="797979"/>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88" name="Group 788"/>
            <p:cNvGrpSpPr/>
            <p:nvPr/>
          </p:nvGrpSpPr>
          <p:grpSpPr>
            <a:xfrm>
              <a:off x="545703" y="0"/>
              <a:ext cx="818555" cy="133946"/>
              <a:chOff x="0" y="0"/>
              <a:chExt cx="818554" cy="133945"/>
            </a:xfrm>
          </p:grpSpPr>
          <p:sp>
            <p:nvSpPr>
              <p:cNvPr id="781" name="Shape 781"/>
              <p:cNvSpPr/>
              <p:nvPr/>
            </p:nvSpPr>
            <p:spPr>
              <a:xfrm>
                <a:off x="64492" y="47128"/>
                <a:ext cx="664766" cy="44650"/>
              </a:xfrm>
              <a:prstGeom prst="rect">
                <a:avLst/>
              </a:prstGeom>
              <a:gradFill flip="none" rotWithShape="1">
                <a:gsLst>
                  <a:gs pos="0">
                    <a:srgbClr val="539AB8"/>
                  </a:gs>
                  <a:gs pos="100000">
                    <a:srgbClr val="76D6FF"/>
                  </a:gs>
                </a:gsLst>
                <a:lin ang="16200000" scaled="0"/>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84" name="Group 784"/>
              <p:cNvGrpSpPr/>
              <p:nvPr/>
            </p:nvGrpSpPr>
            <p:grpSpPr>
              <a:xfrm>
                <a:off x="0" y="0"/>
                <a:ext cx="133946" cy="133946"/>
                <a:chOff x="0" y="0"/>
                <a:chExt cx="133945" cy="133945"/>
              </a:xfrm>
            </p:grpSpPr>
            <p:sp>
              <p:nvSpPr>
                <p:cNvPr id="782" name="Shape 782"/>
                <p:cNvSpPr/>
                <p:nvPr/>
              </p:nvSpPr>
              <p:spPr>
                <a:xfrm rot="5400000">
                  <a:off x="0" y="0"/>
                  <a:ext cx="133946" cy="133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EBEBEB"/>
                    </a:gs>
                    <a:gs pos="100000">
                      <a:srgbClr val="D6D6D6"/>
                    </a:gs>
                  </a:gsLst>
                  <a:lin ang="5400000" scaled="0"/>
                </a:gradFill>
                <a:ln w="3175" cap="flat">
                  <a:solidFill>
                    <a:srgbClr val="848484"/>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3" name="Shape 783"/>
                <p:cNvSpPr/>
                <p:nvPr/>
              </p:nvSpPr>
              <p:spPr>
                <a:xfrm rot="5400000">
                  <a:off x="19843" y="32246"/>
                  <a:ext cx="69454" cy="694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BBBBBB"/>
                    </a:gs>
                    <a:gs pos="100000">
                      <a:srgbClr val="FFFFFF"/>
                    </a:gs>
                  </a:gsLst>
                  <a:lin ang="0" scaled="0"/>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87" name="Group 787"/>
              <p:cNvGrpSpPr/>
              <p:nvPr/>
            </p:nvGrpSpPr>
            <p:grpSpPr>
              <a:xfrm flipH="1">
                <a:off x="684609" y="0"/>
                <a:ext cx="133946" cy="133946"/>
                <a:chOff x="0" y="0"/>
                <a:chExt cx="133945" cy="133945"/>
              </a:xfrm>
            </p:grpSpPr>
            <p:sp>
              <p:nvSpPr>
                <p:cNvPr id="785" name="Shape 785"/>
                <p:cNvSpPr/>
                <p:nvPr/>
              </p:nvSpPr>
              <p:spPr>
                <a:xfrm rot="5400000">
                  <a:off x="0" y="0"/>
                  <a:ext cx="133946" cy="133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EBEBEB"/>
                    </a:gs>
                    <a:gs pos="100000">
                      <a:srgbClr val="D6D6D6"/>
                    </a:gs>
                  </a:gsLst>
                  <a:lin ang="5400000" scaled="0"/>
                </a:gradFill>
                <a:ln w="3175" cap="flat">
                  <a:solidFill>
                    <a:srgbClr val="848484"/>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86" name="Shape 786"/>
                <p:cNvSpPr/>
                <p:nvPr/>
              </p:nvSpPr>
              <p:spPr>
                <a:xfrm rot="5400000">
                  <a:off x="19843" y="32246"/>
                  <a:ext cx="69454" cy="6945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gradFill flip="none" rotWithShape="1">
                  <a:gsLst>
                    <a:gs pos="0">
                      <a:srgbClr val="BBBBBB"/>
                    </a:gs>
                    <a:gs pos="100000">
                      <a:srgbClr val="FFFFFF"/>
                    </a:gs>
                  </a:gsLst>
                  <a:lin ang="0" scaled="0"/>
                </a:gra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sp>
        <p:nvSpPr>
          <p:cNvPr id="790" name="Shape 790"/>
          <p:cNvSpPr/>
          <p:nvPr/>
        </p:nvSpPr>
        <p:spPr>
          <a:xfrm>
            <a:off x="94257" y="2847578"/>
            <a:ext cx="1463676" cy="20066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499" y="0"/>
                </a:moveTo>
                <a:cubicBezTo>
                  <a:pt x="671" y="0"/>
                  <a:pt x="0" y="490"/>
                  <a:pt x="0" y="1094"/>
                </a:cubicBezTo>
                <a:lnTo>
                  <a:pt x="0" y="5421"/>
                </a:lnTo>
                <a:cubicBezTo>
                  <a:pt x="0" y="6025"/>
                  <a:pt x="671" y="6515"/>
                  <a:pt x="1499" y="6515"/>
                </a:cubicBezTo>
                <a:lnTo>
                  <a:pt x="13119" y="6515"/>
                </a:lnTo>
                <a:lnTo>
                  <a:pt x="14993" y="21600"/>
                </a:lnTo>
                <a:lnTo>
                  <a:pt x="16868" y="6515"/>
                </a:lnTo>
                <a:lnTo>
                  <a:pt x="20101" y="6515"/>
                </a:lnTo>
                <a:cubicBezTo>
                  <a:pt x="20929" y="6515"/>
                  <a:pt x="21600" y="6025"/>
                  <a:pt x="21600" y="5421"/>
                </a:cubicBezTo>
                <a:lnTo>
                  <a:pt x="21600" y="1094"/>
                </a:lnTo>
                <a:cubicBezTo>
                  <a:pt x="21600" y="490"/>
                  <a:pt x="20929" y="0"/>
                  <a:pt x="20101" y="0"/>
                </a:cubicBezTo>
                <a:lnTo>
                  <a:pt x="1499" y="0"/>
                </a:lnTo>
                <a:close/>
              </a:path>
            </a:pathLst>
          </a:custGeom>
          <a:gradFill>
            <a:gsLst>
              <a:gs pos="0">
                <a:srgbClr val="BD2069">
                  <a:alpha val="90000"/>
                </a:srgbClr>
              </a:gs>
              <a:gs pos="100000">
                <a:srgbClr val="FF2F92">
                  <a:alpha val="90000"/>
                </a:srgbClr>
              </a:gs>
            </a:gsLst>
            <a:lin ang="16200000"/>
          </a:gradFill>
          <a:ln w="12700">
            <a:solidFill>
              <a:srgbClr val="FFFFFF">
                <a:alpha val="59400"/>
              </a:srgbClr>
            </a:solidFill>
            <a:miter lim="400000"/>
          </a:ln>
          <a:effectLst>
            <a:outerShdw sx="100000" sy="100000" kx="0" ky="0" algn="b" rotWithShape="0" blurRad="38100" dist="0" dir="5400000">
              <a:srgbClr val="000000">
                <a:alpha val="32250"/>
              </a:srgbClr>
            </a:outerShdw>
          </a:effectLst>
          <a:extLst>
            <a:ext uri="{C572A759-6A51-4108-AA02-DFA0A04FC94B}">
              <ma14:wrappingTextBoxFlag xmlns:ma14="http://schemas.microsoft.com/office/mac/drawingml/2011/main" val="1"/>
            </a:ext>
          </a:extLst>
        </p:spPr>
        <p:txBody>
          <a:bodyPr lIns="19843" tIns="19843" rIns="19843" bIns="19843" anchor="ctr"/>
          <a:lstStyle>
            <a:lvl1pPr>
              <a:defRPr sz="1200">
                <a:solidFill>
                  <a:srgbClr val="FFFFFF"/>
                </a:solidFill>
                <a:latin typeface="Helvetica Neue Light"/>
                <a:ea typeface="Helvetica Neue Light"/>
                <a:cs typeface="Helvetica Neue Light"/>
                <a:sym typeface="Helvetica Neue Light"/>
              </a:defRPr>
            </a:lvl1pPr>
          </a:lstStyle>
          <a:p>
            <a:pPr/>
            <a:r>
              <a:t>Just a friendly reminder</a:t>
            </a:r>
          </a:p>
        </p:txBody>
      </p:sp>
      <p:grpSp>
        <p:nvGrpSpPr>
          <p:cNvPr id="793" name="Group 793"/>
          <p:cNvGrpSpPr/>
          <p:nvPr/>
        </p:nvGrpSpPr>
        <p:grpSpPr>
          <a:xfrm>
            <a:off x="99218" y="4018359"/>
            <a:ext cx="4663284" cy="391915"/>
            <a:chOff x="0" y="0"/>
            <a:chExt cx="4663283" cy="391914"/>
          </a:xfrm>
        </p:grpSpPr>
        <p:sp>
          <p:nvSpPr>
            <p:cNvPr id="791" name="Shape 791"/>
            <p:cNvSpPr/>
            <p:nvPr/>
          </p:nvSpPr>
          <p:spPr>
            <a:xfrm>
              <a:off x="0" y="0"/>
              <a:ext cx="4663284" cy="391915"/>
            </a:xfrm>
            <a:prstGeom prst="roundRect">
              <a:avLst>
                <a:gd name="adj" fmla="val 8911"/>
              </a:avLst>
            </a:prstGeom>
            <a:gradFill flip="none" rotWithShape="1">
              <a:gsLst>
                <a:gs pos="0">
                  <a:srgbClr val="A9A9A9"/>
                </a:gs>
                <a:gs pos="100000">
                  <a:srgbClr val="E1E1E1"/>
                </a:gs>
              </a:gsLst>
              <a:lin ang="16200000" scaled="0"/>
            </a:gradFill>
            <a:ln w="3175" cap="flat">
              <a:solidFill>
                <a:srgbClr val="636363"/>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92" name="Shape 792"/>
            <p:cNvSpPr/>
            <p:nvPr/>
          </p:nvSpPr>
          <p:spPr>
            <a:xfrm>
              <a:off x="7426" y="4960"/>
              <a:ext cx="4648400" cy="381994"/>
            </a:xfrm>
            <a:prstGeom prst="roundRect">
              <a:avLst>
                <a:gd name="adj" fmla="val 6659"/>
              </a:avLst>
            </a:prstGeom>
            <a:noFill/>
            <a:ln w="3175" cap="flat">
              <a:solidFill>
                <a:srgbClr val="FFFFFF">
                  <a:alpha val="37000"/>
                </a:srgbClr>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797" name="Group 797"/>
          <p:cNvGrpSpPr/>
          <p:nvPr/>
        </p:nvGrpSpPr>
        <p:grpSpPr>
          <a:xfrm>
            <a:off x="138906" y="4058046"/>
            <a:ext cx="272852" cy="64494"/>
            <a:chOff x="0" y="0"/>
            <a:chExt cx="272851" cy="64492"/>
          </a:xfrm>
        </p:grpSpPr>
        <p:sp>
          <p:nvSpPr>
            <p:cNvPr id="794" name="Shape 794"/>
            <p:cNvSpPr/>
            <p:nvPr/>
          </p:nvSpPr>
          <p:spPr>
            <a:xfrm>
              <a:off x="0" y="0"/>
              <a:ext cx="64493" cy="64493"/>
            </a:xfrm>
            <a:prstGeom prst="ellipse">
              <a:avLst/>
            </a:prstGeom>
            <a:gradFill flip="none" rotWithShape="1">
              <a:gsLst>
                <a:gs pos="0">
                  <a:srgbClr val="F89C99"/>
                </a:gs>
                <a:gs pos="98445">
                  <a:srgbClr val="CE1C03"/>
                </a:gs>
              </a:gsLst>
              <a:path path="shape">
                <a:fillToRect l="51923" t="26923" r="48076" b="73076"/>
              </a:path>
            </a:gradFill>
            <a:ln w="3175" cap="flat">
              <a:solidFill>
                <a:srgbClr val="A63731"/>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95" name="Shape 795"/>
            <p:cNvSpPr/>
            <p:nvPr/>
          </p:nvSpPr>
          <p:spPr>
            <a:xfrm>
              <a:off x="104179" y="0"/>
              <a:ext cx="64493" cy="64493"/>
            </a:xfrm>
            <a:prstGeom prst="ellipse">
              <a:avLst/>
            </a:prstGeom>
            <a:gradFill flip="none" rotWithShape="1">
              <a:gsLst>
                <a:gs pos="0">
                  <a:srgbClr val="FAE98E"/>
                </a:gs>
                <a:gs pos="98445">
                  <a:srgbClr val="D78A45"/>
                </a:gs>
              </a:gsLst>
              <a:path path="shape">
                <a:fillToRect l="51923" t="26923" r="48076" b="73076"/>
              </a:path>
            </a:gradFill>
            <a:ln w="3175" cap="flat">
              <a:solidFill>
                <a:srgbClr val="B46C5E"/>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796" name="Shape 796"/>
            <p:cNvSpPr/>
            <p:nvPr/>
          </p:nvSpPr>
          <p:spPr>
            <a:xfrm>
              <a:off x="208359" y="0"/>
              <a:ext cx="64493" cy="64493"/>
            </a:xfrm>
            <a:prstGeom prst="ellipse">
              <a:avLst/>
            </a:prstGeom>
            <a:gradFill flip="none" rotWithShape="1">
              <a:gsLst>
                <a:gs pos="0">
                  <a:srgbClr val="D0ED9A"/>
                </a:gs>
                <a:gs pos="98445">
                  <a:srgbClr val="69964E"/>
                </a:gs>
              </a:gsLst>
              <a:path path="shape">
                <a:fillToRect l="51923" t="26923" r="48076" b="73076"/>
              </a:path>
            </a:gradFill>
            <a:ln w="3175" cap="flat">
              <a:solidFill>
                <a:srgbClr val="577E40"/>
              </a:solidFill>
              <a:prstDash val="solid"/>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798" name="Shape 798"/>
          <p:cNvSpPr/>
          <p:nvPr/>
        </p:nvSpPr>
        <p:spPr>
          <a:xfrm>
            <a:off x="2204589" y="4026792"/>
            <a:ext cx="448457" cy="127001"/>
          </a:xfrm>
          <a:prstGeom prst="rect">
            <a:avLst/>
          </a:prstGeom>
          <a:ln w="3175">
            <a:miter lim="400000"/>
          </a:ln>
          <a:extLst>
            <a:ext uri="{C572A759-6A51-4108-AA02-DFA0A04FC94B}">
              <ma14:wrappingTextBoxFlag xmlns:ma14="http://schemas.microsoft.com/office/mac/drawingml/2011/main" val="1"/>
            </a:ext>
          </a:extLst>
        </p:spPr>
        <p:txBody>
          <a:bodyPr wrap="none" lIns="19843" tIns="19843" rIns="19843" bIns="19843" anchor="ctr">
            <a:spAutoFit/>
          </a:bodyPr>
          <a:lstStyle>
            <a:lvl1pPr>
              <a:defRPr sz="500">
                <a:solidFill>
                  <a:srgbClr val="0C0C0C"/>
                </a:solidFill>
                <a:effectLst>
                  <a:outerShdw sx="100000" sy="100000" kx="0" ky="0" algn="b" rotWithShape="0" blurRad="12700" dist="12700" dir="5400000">
                    <a:srgbClr val="FFFFFF"/>
                  </a:outerShdw>
                </a:effectLst>
                <a:latin typeface="Lucida Grande"/>
                <a:ea typeface="Lucida Grande"/>
                <a:cs typeface="Lucida Grande"/>
                <a:sym typeface="Lucida Grande"/>
              </a:defRPr>
            </a:lvl1pPr>
          </a:lstStyle>
          <a:p>
            <a:pPr/>
            <a:r>
              <a:t>Window Title</a:t>
            </a:r>
          </a:p>
        </p:txBody>
      </p:sp>
      <p:sp>
        <p:nvSpPr>
          <p:cNvPr id="799" name="Shape 799"/>
          <p:cNvSpPr/>
          <p:nvPr/>
        </p:nvSpPr>
        <p:spPr>
          <a:xfrm>
            <a:off x="101628" y="4147343"/>
            <a:ext cx="4662049" cy="1"/>
          </a:xfrm>
          <a:prstGeom prst="line">
            <a:avLst/>
          </a:prstGeom>
          <a:ln w="3175">
            <a:solidFill>
              <a:srgbClr val="636363"/>
            </a:solidFill>
            <a:miter lim="400000"/>
          </a:ln>
          <a:effectLst>
            <a:outerShdw sx="100000" sy="100000" kx="0" ky="0" algn="b" rotWithShape="0" blurRad="0" dist="0" dir="5400000">
              <a:srgbClr val="FFFFFF"/>
            </a:outerShdw>
          </a:effectLst>
        </p:spPr>
        <p:txBody>
          <a:bodyPr lIns="0" tIns="0" rIns="0" bIns="0"/>
          <a:lstStyle/>
          <a:p>
            <a:pPr algn="l" defTabSz="457200">
              <a:defRPr sz="600">
                <a:latin typeface="Helvetica"/>
                <a:ea typeface="Helvetica"/>
                <a:cs typeface="Helvetica"/>
                <a:sym typeface="Helvetica"/>
              </a:defRPr>
            </a:pPr>
          </a:p>
        </p:txBody>
      </p:sp>
      <p:grpSp>
        <p:nvGrpSpPr>
          <p:cNvPr id="802" name="Group 802"/>
          <p:cNvGrpSpPr/>
          <p:nvPr/>
        </p:nvGrpSpPr>
        <p:grpSpPr>
          <a:xfrm>
            <a:off x="4712891" y="4362839"/>
            <a:ext cx="40321" cy="37544"/>
            <a:chOff x="0" y="0"/>
            <a:chExt cx="40320" cy="37543"/>
          </a:xfrm>
        </p:grpSpPr>
        <p:sp>
          <p:nvSpPr>
            <p:cNvPr id="800" name="Shape 800"/>
            <p:cNvSpPr/>
            <p:nvPr/>
          </p:nvSpPr>
          <p:spPr>
            <a:xfrm flipH="1">
              <a:off x="16101" y="13324"/>
              <a:ext cx="24220" cy="24220"/>
            </a:xfrm>
            <a:prstGeom prst="line">
              <a:avLst/>
            </a:prstGeom>
            <a:noFill/>
            <a:ln w="3175" cap="flat">
              <a:solidFill>
                <a:srgbClr val="636363"/>
              </a:solidFill>
              <a:prstDash val="solid"/>
              <a:miter lim="400000"/>
            </a:ln>
            <a:effectLst>
              <a:outerShdw sx="100000" sy="100000" kx="0" ky="0" algn="b" rotWithShape="0" blurRad="0" dist="0" dir="5400000">
                <a:srgbClr val="FFFFFF"/>
              </a:outerShdw>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801" name="Shape 801"/>
            <p:cNvSpPr/>
            <p:nvPr/>
          </p:nvSpPr>
          <p:spPr>
            <a:xfrm flipH="1">
              <a:off x="0" y="-1"/>
              <a:ext cx="36927" cy="36928"/>
            </a:xfrm>
            <a:prstGeom prst="line">
              <a:avLst/>
            </a:prstGeom>
            <a:noFill/>
            <a:ln w="3175" cap="flat">
              <a:solidFill>
                <a:srgbClr val="636363"/>
              </a:solidFill>
              <a:prstDash val="solid"/>
              <a:miter lim="400000"/>
            </a:ln>
            <a:effectLst>
              <a:outerShdw sx="100000" sy="100000" kx="0" ky="0" algn="b" rotWithShape="0" blurRad="0" dist="0" dir="5400000">
                <a:srgbClr val="FFFFFF"/>
              </a:outerShdw>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803" name="Shape 803"/>
          <p:cNvSpPr/>
          <p:nvPr/>
        </p:nvSpPr>
        <p:spPr>
          <a:xfrm rot="20535320">
            <a:off x="96733" y="2403855"/>
            <a:ext cx="322462" cy="322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12334" y="1115"/>
                </a:lnTo>
                <a:lnTo>
                  <a:pt x="14137" y="529"/>
                </a:lnTo>
                <a:lnTo>
                  <a:pt x="15252" y="2063"/>
                </a:lnTo>
                <a:lnTo>
                  <a:pt x="17148" y="2063"/>
                </a:lnTo>
                <a:lnTo>
                  <a:pt x="17734" y="3866"/>
                </a:lnTo>
                <a:lnTo>
                  <a:pt x="19537" y="4452"/>
                </a:lnTo>
                <a:lnTo>
                  <a:pt x="19537" y="6348"/>
                </a:lnTo>
                <a:lnTo>
                  <a:pt x="21071" y="7463"/>
                </a:lnTo>
                <a:lnTo>
                  <a:pt x="20485" y="9266"/>
                </a:lnTo>
                <a:lnTo>
                  <a:pt x="21600" y="10800"/>
                </a:lnTo>
                <a:lnTo>
                  <a:pt x="20485" y="12334"/>
                </a:lnTo>
                <a:lnTo>
                  <a:pt x="21071" y="14137"/>
                </a:lnTo>
                <a:lnTo>
                  <a:pt x="19537" y="15252"/>
                </a:lnTo>
                <a:lnTo>
                  <a:pt x="19537" y="17148"/>
                </a:lnTo>
                <a:lnTo>
                  <a:pt x="17734" y="17734"/>
                </a:lnTo>
                <a:lnTo>
                  <a:pt x="17148" y="19537"/>
                </a:lnTo>
                <a:lnTo>
                  <a:pt x="15252" y="19537"/>
                </a:lnTo>
                <a:lnTo>
                  <a:pt x="14137" y="21071"/>
                </a:lnTo>
                <a:lnTo>
                  <a:pt x="12334" y="20485"/>
                </a:lnTo>
                <a:lnTo>
                  <a:pt x="10800" y="21600"/>
                </a:lnTo>
                <a:lnTo>
                  <a:pt x="9266" y="20485"/>
                </a:lnTo>
                <a:lnTo>
                  <a:pt x="7463" y="21071"/>
                </a:lnTo>
                <a:lnTo>
                  <a:pt x="6348" y="19537"/>
                </a:lnTo>
                <a:lnTo>
                  <a:pt x="4452" y="19537"/>
                </a:lnTo>
                <a:lnTo>
                  <a:pt x="3866" y="17734"/>
                </a:lnTo>
                <a:lnTo>
                  <a:pt x="2063" y="17148"/>
                </a:lnTo>
                <a:lnTo>
                  <a:pt x="2063" y="15252"/>
                </a:lnTo>
                <a:lnTo>
                  <a:pt x="529" y="14137"/>
                </a:lnTo>
                <a:lnTo>
                  <a:pt x="1115" y="12334"/>
                </a:lnTo>
                <a:lnTo>
                  <a:pt x="0" y="10800"/>
                </a:lnTo>
                <a:lnTo>
                  <a:pt x="1115" y="9266"/>
                </a:lnTo>
                <a:lnTo>
                  <a:pt x="529" y="7463"/>
                </a:lnTo>
                <a:lnTo>
                  <a:pt x="2063" y="6348"/>
                </a:lnTo>
                <a:lnTo>
                  <a:pt x="2063" y="4452"/>
                </a:lnTo>
                <a:lnTo>
                  <a:pt x="3866" y="3866"/>
                </a:lnTo>
                <a:lnTo>
                  <a:pt x="4452" y="2063"/>
                </a:lnTo>
                <a:lnTo>
                  <a:pt x="6348" y="2063"/>
                </a:lnTo>
                <a:lnTo>
                  <a:pt x="7463" y="529"/>
                </a:lnTo>
                <a:lnTo>
                  <a:pt x="9266" y="1115"/>
                </a:lnTo>
                <a:close/>
              </a:path>
            </a:pathLst>
          </a:cu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FFFFFF"/>
                </a:solidFill>
                <a:latin typeface="Helvetica Neue"/>
                <a:ea typeface="Helvetica Neue"/>
                <a:cs typeface="Helvetica Neue"/>
                <a:sym typeface="Helvetica Neue"/>
              </a:defRPr>
            </a:lvl1pPr>
          </a:lstStyle>
          <a:p>
            <a:pPr/>
            <a:r>
              <a:t>CLICK</a:t>
            </a:r>
          </a:p>
        </p:txBody>
      </p:sp>
      <p:sp>
        <p:nvSpPr>
          <p:cNvPr id="804" name="Shape 804"/>
          <p:cNvSpPr/>
          <p:nvPr/>
        </p:nvSpPr>
        <p:spPr>
          <a:xfrm>
            <a:off x="486171" y="2406054"/>
            <a:ext cx="322462" cy="322462"/>
          </a:xfrm>
          <a:prstGeom prst="ellipse">
            <a:avLst/>
          </a:pr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FFFFFF"/>
                </a:solidFill>
                <a:latin typeface="Helvetica Neue"/>
                <a:ea typeface="Helvetica Neue"/>
                <a:cs typeface="Helvetica Neue"/>
                <a:sym typeface="Helvetica Neue"/>
              </a:defRPr>
            </a:lvl1pPr>
          </a:lstStyle>
          <a:p>
            <a:pPr/>
            <a:r>
              <a:t>HOVER</a:t>
            </a:r>
          </a:p>
        </p:txBody>
      </p:sp>
      <p:sp>
        <p:nvSpPr>
          <p:cNvPr id="805" name="Shape 805"/>
          <p:cNvSpPr/>
          <p:nvPr/>
        </p:nvSpPr>
        <p:spPr>
          <a:xfrm rot="20535320">
            <a:off x="894749" y="2407835"/>
            <a:ext cx="322462" cy="32246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lnTo>
                  <a:pt x="12334" y="1115"/>
                </a:lnTo>
                <a:lnTo>
                  <a:pt x="14137" y="529"/>
                </a:lnTo>
                <a:lnTo>
                  <a:pt x="15252" y="2063"/>
                </a:lnTo>
                <a:lnTo>
                  <a:pt x="17148" y="2063"/>
                </a:lnTo>
                <a:lnTo>
                  <a:pt x="17734" y="3866"/>
                </a:lnTo>
                <a:lnTo>
                  <a:pt x="19537" y="4452"/>
                </a:lnTo>
                <a:lnTo>
                  <a:pt x="19537" y="6348"/>
                </a:lnTo>
                <a:lnTo>
                  <a:pt x="21071" y="7463"/>
                </a:lnTo>
                <a:lnTo>
                  <a:pt x="20485" y="9266"/>
                </a:lnTo>
                <a:lnTo>
                  <a:pt x="21600" y="10800"/>
                </a:lnTo>
                <a:lnTo>
                  <a:pt x="20485" y="12334"/>
                </a:lnTo>
                <a:lnTo>
                  <a:pt x="21071" y="14137"/>
                </a:lnTo>
                <a:lnTo>
                  <a:pt x="19537" y="15252"/>
                </a:lnTo>
                <a:lnTo>
                  <a:pt x="19537" y="17148"/>
                </a:lnTo>
                <a:lnTo>
                  <a:pt x="17734" y="17734"/>
                </a:lnTo>
                <a:lnTo>
                  <a:pt x="17148" y="19537"/>
                </a:lnTo>
                <a:lnTo>
                  <a:pt x="15252" y="19537"/>
                </a:lnTo>
                <a:lnTo>
                  <a:pt x="14137" y="21071"/>
                </a:lnTo>
                <a:lnTo>
                  <a:pt x="12334" y="20485"/>
                </a:lnTo>
                <a:lnTo>
                  <a:pt x="10800" y="21600"/>
                </a:lnTo>
                <a:lnTo>
                  <a:pt x="9266" y="20485"/>
                </a:lnTo>
                <a:lnTo>
                  <a:pt x="7463" y="21071"/>
                </a:lnTo>
                <a:lnTo>
                  <a:pt x="6348" y="19537"/>
                </a:lnTo>
                <a:lnTo>
                  <a:pt x="4452" y="19537"/>
                </a:lnTo>
                <a:lnTo>
                  <a:pt x="3866" y="17734"/>
                </a:lnTo>
                <a:lnTo>
                  <a:pt x="2063" y="17148"/>
                </a:lnTo>
                <a:lnTo>
                  <a:pt x="2063" y="15252"/>
                </a:lnTo>
                <a:lnTo>
                  <a:pt x="529" y="14137"/>
                </a:lnTo>
                <a:lnTo>
                  <a:pt x="1115" y="12334"/>
                </a:lnTo>
                <a:lnTo>
                  <a:pt x="0" y="10800"/>
                </a:lnTo>
                <a:lnTo>
                  <a:pt x="1115" y="9266"/>
                </a:lnTo>
                <a:lnTo>
                  <a:pt x="529" y="7463"/>
                </a:lnTo>
                <a:lnTo>
                  <a:pt x="2063" y="6348"/>
                </a:lnTo>
                <a:lnTo>
                  <a:pt x="2063" y="4452"/>
                </a:lnTo>
                <a:lnTo>
                  <a:pt x="3866" y="3866"/>
                </a:lnTo>
                <a:lnTo>
                  <a:pt x="4452" y="2063"/>
                </a:lnTo>
                <a:lnTo>
                  <a:pt x="6348" y="2063"/>
                </a:lnTo>
                <a:lnTo>
                  <a:pt x="7463" y="529"/>
                </a:lnTo>
                <a:lnTo>
                  <a:pt x="9266" y="1115"/>
                </a:lnTo>
                <a:close/>
              </a:path>
            </a:pathLst>
          </a:custGeom>
          <a:gradFill>
            <a:gsLst>
              <a:gs pos="0">
                <a:srgbClr val="BD2069">
                  <a:alpha val="90000"/>
                </a:srgbClr>
              </a:gs>
              <a:gs pos="100000">
                <a:srgbClr val="FF2F92">
                  <a:alpha val="90000"/>
                </a:srgbClr>
              </a:gs>
            </a:gsLst>
            <a:lin ang="16200000"/>
          </a:gra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FFFFFF"/>
                </a:solidFill>
                <a:latin typeface="Helvetica Neue"/>
                <a:ea typeface="Helvetica Neue"/>
                <a:cs typeface="Helvetica Neue"/>
                <a:sym typeface="Helvetica Neue"/>
              </a:defRPr>
            </a:lvl1pPr>
          </a:lstStyle>
          <a:p>
            <a:pPr/>
            <a:r>
              <a:t>PINCH</a:t>
            </a:r>
          </a:p>
        </p:txBody>
      </p:sp>
      <p:pic>
        <p:nvPicPr>
          <p:cNvPr id="806" name="droppedImage.png"/>
          <p:cNvPicPr>
            <a:picLocks noChangeAspect="1"/>
          </p:cNvPicPr>
          <p:nvPr/>
        </p:nvPicPr>
        <p:blipFill>
          <a:blip r:embed="rId3">
            <a:extLst/>
          </a:blip>
          <a:stretch>
            <a:fillRect/>
          </a:stretch>
        </p:blipFill>
        <p:spPr>
          <a:xfrm>
            <a:off x="3591718" y="848320"/>
            <a:ext cx="282775" cy="128985"/>
          </a:xfrm>
          <a:prstGeom prst="rect">
            <a:avLst/>
          </a:prstGeom>
          <a:ln w="3175">
            <a:miter lim="400000"/>
          </a:ln>
        </p:spPr>
      </p:pic>
      <p:grpSp>
        <p:nvGrpSpPr>
          <p:cNvPr id="809" name="Group 809"/>
          <p:cNvGrpSpPr/>
          <p:nvPr/>
        </p:nvGrpSpPr>
        <p:grpSpPr>
          <a:xfrm>
            <a:off x="3899296" y="843359"/>
            <a:ext cx="748712" cy="128985"/>
            <a:chOff x="0" y="0"/>
            <a:chExt cx="748711" cy="128984"/>
          </a:xfrm>
        </p:grpSpPr>
        <p:sp>
          <p:nvSpPr>
            <p:cNvPr id="807" name="Shape 807"/>
            <p:cNvSpPr/>
            <p:nvPr/>
          </p:nvSpPr>
          <p:spPr>
            <a:xfrm>
              <a:off x="282773" y="992"/>
              <a:ext cx="46593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711200">
                <a:lnSpc>
                  <a:spcPct val="190000"/>
                </a:lnSpc>
                <a:defRPr sz="600">
                  <a:latin typeface="Helvetica Neue"/>
                  <a:ea typeface="Helvetica Neue"/>
                  <a:cs typeface="Helvetica Neue"/>
                  <a:sym typeface="Helvetica Neue"/>
                </a:defRPr>
              </a:lvl1pPr>
            </a:lstStyle>
            <a:p>
              <a:pPr>
                <a:defRPr sz="700">
                  <a:latin typeface="Helvetica Neue Light"/>
                  <a:ea typeface="Helvetica Neue Light"/>
                  <a:cs typeface="Helvetica Neue Light"/>
                  <a:sym typeface="Helvetica Neue Light"/>
                </a:defRPr>
              </a:pPr>
              <a:r>
                <a:rPr sz="600">
                  <a:latin typeface="Helvetica Neue"/>
                  <a:ea typeface="Helvetica Neue"/>
                  <a:cs typeface="Helvetica Neue"/>
                  <a:sym typeface="Helvetica Neue"/>
                </a:rPr>
                <a:t>13, 334 Likes</a:t>
              </a:r>
            </a:p>
          </p:txBody>
        </p:sp>
        <p:pic>
          <p:nvPicPr>
            <p:cNvPr id="808" name="droppedImage.png"/>
            <p:cNvPicPr>
              <a:picLocks noChangeAspect="1"/>
            </p:cNvPicPr>
            <p:nvPr/>
          </p:nvPicPr>
          <p:blipFill>
            <a:blip r:embed="rId3">
              <a:extLst/>
            </a:blip>
            <a:stretch>
              <a:fillRect/>
            </a:stretch>
          </p:blipFill>
          <p:spPr>
            <a:xfrm>
              <a:off x="0" y="0"/>
              <a:ext cx="282774" cy="128985"/>
            </a:xfrm>
            <a:prstGeom prst="rect">
              <a:avLst/>
            </a:prstGeom>
            <a:ln w="3175" cap="flat">
              <a:noFill/>
              <a:miter lim="400000"/>
            </a:ln>
            <a:effectLst/>
          </p:spPr>
        </p:pic>
      </p:grpSp>
      <p:grpSp>
        <p:nvGrpSpPr>
          <p:cNvPr id="812" name="Group 812"/>
          <p:cNvGrpSpPr/>
          <p:nvPr/>
        </p:nvGrpSpPr>
        <p:grpSpPr>
          <a:xfrm>
            <a:off x="3591718" y="978296"/>
            <a:ext cx="1526367" cy="127001"/>
            <a:chOff x="0" y="-23812"/>
            <a:chExt cx="1526365" cy="127000"/>
          </a:xfrm>
        </p:grpSpPr>
        <p:pic>
          <p:nvPicPr>
            <p:cNvPr id="810" name="droppedImage.png"/>
            <p:cNvPicPr>
              <a:picLocks noChangeAspect="1"/>
            </p:cNvPicPr>
            <p:nvPr/>
          </p:nvPicPr>
          <p:blipFill>
            <a:blip r:embed="rId4">
              <a:extLst/>
            </a:blip>
            <a:stretch>
              <a:fillRect/>
            </a:stretch>
          </p:blipFill>
          <p:spPr>
            <a:xfrm>
              <a:off x="0" y="0"/>
              <a:ext cx="79375" cy="79375"/>
            </a:xfrm>
            <a:prstGeom prst="rect">
              <a:avLst/>
            </a:prstGeom>
            <a:ln w="3175" cap="flat">
              <a:noFill/>
              <a:miter lim="400000"/>
            </a:ln>
            <a:effectLst/>
          </p:spPr>
        </p:pic>
        <p:sp>
          <p:nvSpPr>
            <p:cNvPr id="811" name="Shape 811"/>
            <p:cNvSpPr/>
            <p:nvPr/>
          </p:nvSpPr>
          <p:spPr>
            <a:xfrm>
              <a:off x="89296" y="-23813"/>
              <a:ext cx="1437070"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711200">
                <a:lnSpc>
                  <a:spcPct val="190000"/>
                </a:lnSpc>
                <a:defRPr sz="500">
                  <a:latin typeface="Helvetica Neue"/>
                  <a:ea typeface="Helvetica Neue"/>
                  <a:cs typeface="Helvetica Neue"/>
                  <a:sym typeface="Helvetica Neue"/>
                </a:defRPr>
              </a:lvl1pPr>
            </a:lstStyle>
            <a:p>
              <a:pPr>
                <a:defRPr sz="600">
                  <a:latin typeface="Helvetica Neue Light"/>
                  <a:ea typeface="Helvetica Neue Light"/>
                  <a:cs typeface="Helvetica Neue Light"/>
                  <a:sym typeface="Helvetica Neue Light"/>
                </a:defRPr>
              </a:pPr>
              <a:r>
                <a:rPr sz="500">
                  <a:latin typeface="Helvetica Neue"/>
                  <a:ea typeface="Helvetica Neue"/>
                  <a:cs typeface="Helvetica Neue"/>
                  <a:sym typeface="Helvetica Neue"/>
                </a:rPr>
                <a:t>20,065 people like this. Be the first of your friends.</a:t>
              </a:r>
            </a:p>
          </p:txBody>
        </p:sp>
      </p:grpSp>
      <p:pic>
        <p:nvPicPr>
          <p:cNvPr id="813" name="droppedImage.png"/>
          <p:cNvPicPr>
            <a:picLocks noChangeAspect="1"/>
          </p:cNvPicPr>
          <p:nvPr/>
        </p:nvPicPr>
        <p:blipFill>
          <a:blip r:embed="rId5">
            <a:extLst/>
          </a:blip>
          <a:stretch>
            <a:fillRect/>
          </a:stretch>
        </p:blipFill>
        <p:spPr>
          <a:xfrm>
            <a:off x="3591718" y="719335"/>
            <a:ext cx="520900" cy="109142"/>
          </a:xfrm>
          <a:prstGeom prst="rect">
            <a:avLst/>
          </a:prstGeom>
          <a:ln w="3175">
            <a:miter lim="400000"/>
          </a:ln>
        </p:spPr>
      </p:pic>
      <p:pic>
        <p:nvPicPr>
          <p:cNvPr id="814" name="droppedImage.png"/>
          <p:cNvPicPr>
            <a:picLocks noChangeAspect="1"/>
          </p:cNvPicPr>
          <p:nvPr/>
        </p:nvPicPr>
        <p:blipFill>
          <a:blip r:embed="rId6">
            <a:extLst/>
          </a:blip>
          <a:stretch>
            <a:fillRect/>
          </a:stretch>
        </p:blipFill>
        <p:spPr>
          <a:xfrm>
            <a:off x="3249414" y="744140"/>
            <a:ext cx="317501" cy="322462"/>
          </a:xfrm>
          <a:prstGeom prst="rect">
            <a:avLst/>
          </a:prstGeom>
          <a:ln w="3175">
            <a:miter lim="400000"/>
          </a:ln>
        </p:spPr>
      </p:pic>
      <p:grpSp>
        <p:nvGrpSpPr>
          <p:cNvPr id="817" name="Group 817"/>
          <p:cNvGrpSpPr/>
          <p:nvPr/>
        </p:nvGrpSpPr>
        <p:grpSpPr>
          <a:xfrm>
            <a:off x="4157265" y="710406"/>
            <a:ext cx="302464" cy="127001"/>
            <a:chOff x="0" y="-18851"/>
            <a:chExt cx="302463" cy="127000"/>
          </a:xfrm>
        </p:grpSpPr>
        <p:pic>
          <p:nvPicPr>
            <p:cNvPr id="815" name="droppedImage.png"/>
            <p:cNvPicPr>
              <a:picLocks noChangeAspect="1"/>
            </p:cNvPicPr>
            <p:nvPr/>
          </p:nvPicPr>
          <p:blipFill>
            <a:blip r:embed="rId7">
              <a:extLst/>
            </a:blip>
            <a:stretch>
              <a:fillRect/>
            </a:stretch>
          </p:blipFill>
          <p:spPr>
            <a:xfrm>
              <a:off x="0" y="0"/>
              <a:ext cx="89297" cy="84336"/>
            </a:xfrm>
            <a:prstGeom prst="rect">
              <a:avLst/>
            </a:prstGeom>
            <a:ln w="3175" cap="flat">
              <a:noFill/>
              <a:miter lim="400000"/>
            </a:ln>
            <a:effectLst/>
          </p:spPr>
        </p:pic>
        <p:sp>
          <p:nvSpPr>
            <p:cNvPr id="816" name="Shape 816"/>
            <p:cNvSpPr/>
            <p:nvPr/>
          </p:nvSpPr>
          <p:spPr>
            <a:xfrm>
              <a:off x="79375" y="-18852"/>
              <a:ext cx="22308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defTabSz="711200">
                <a:lnSpc>
                  <a:spcPct val="190000"/>
                </a:lnSpc>
                <a:defRPr b="1" sz="600">
                  <a:solidFill>
                    <a:srgbClr val="4B6EA9"/>
                  </a:solidFill>
                  <a:latin typeface="Helvetica Neue"/>
                  <a:ea typeface="Helvetica Neue"/>
                  <a:cs typeface="Helvetica Neue"/>
                  <a:sym typeface="Helvetica Neue"/>
                </a:defRPr>
              </a:lvl1pPr>
            </a:lstStyle>
            <a:p>
              <a:pPr>
                <a:defRPr sz="700"/>
              </a:pPr>
              <a:r>
                <a:rPr sz="600"/>
                <a:t>Share</a:t>
              </a:r>
            </a:p>
          </p:txBody>
        </p:sp>
      </p:grpSp>
      <p:grpSp>
        <p:nvGrpSpPr>
          <p:cNvPr id="820" name="Group 820"/>
          <p:cNvGrpSpPr/>
          <p:nvPr/>
        </p:nvGrpSpPr>
        <p:grpSpPr>
          <a:xfrm>
            <a:off x="4564062" y="839390"/>
            <a:ext cx="426816" cy="127993"/>
            <a:chOff x="0" y="-8929"/>
            <a:chExt cx="426815" cy="127992"/>
          </a:xfrm>
        </p:grpSpPr>
        <p:pic>
          <p:nvPicPr>
            <p:cNvPr id="818" name="droppedImage.png"/>
            <p:cNvPicPr>
              <a:picLocks noChangeAspect="1"/>
            </p:cNvPicPr>
            <p:nvPr/>
          </p:nvPicPr>
          <p:blipFill>
            <a:blip r:embed="rId8">
              <a:extLst/>
            </a:blip>
            <a:stretch>
              <a:fillRect/>
            </a:stretch>
          </p:blipFill>
          <p:spPr>
            <a:xfrm>
              <a:off x="0" y="0"/>
              <a:ext cx="272852" cy="119063"/>
            </a:xfrm>
            <a:prstGeom prst="rect">
              <a:avLst/>
            </a:prstGeom>
            <a:ln w="3175" cap="flat">
              <a:noFill/>
              <a:miter lim="400000"/>
            </a:ln>
            <a:effectLst/>
          </p:spPr>
        </p:pic>
        <p:sp>
          <p:nvSpPr>
            <p:cNvPr id="819" name="Shape 819"/>
            <p:cNvSpPr/>
            <p:nvPr/>
          </p:nvSpPr>
          <p:spPr>
            <a:xfrm>
              <a:off x="257968" y="-8930"/>
              <a:ext cx="168848"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defTabSz="711200">
                <a:lnSpc>
                  <a:spcPct val="190000"/>
                </a:lnSpc>
                <a:defRPr b="1" sz="500">
                  <a:latin typeface="Helvetica Neue"/>
                  <a:ea typeface="Helvetica Neue"/>
                  <a:cs typeface="Helvetica Neue"/>
                  <a:sym typeface="Helvetica Neue"/>
                </a:defRPr>
              </a:lvl1pPr>
            </a:lstStyle>
            <a:p>
              <a:pPr>
                <a:defRPr sz="600"/>
              </a:pPr>
              <a:r>
                <a:rPr sz="500"/>
                <a:t>27K</a:t>
              </a:r>
            </a:p>
          </p:txBody>
        </p:sp>
      </p:grpSp>
      <p:pic>
        <p:nvPicPr>
          <p:cNvPr id="821" name="tweetv.png"/>
          <p:cNvPicPr>
            <a:picLocks noChangeAspect="1"/>
          </p:cNvPicPr>
          <p:nvPr/>
        </p:nvPicPr>
        <p:blipFill>
          <a:blip r:embed="rId9">
            <a:extLst/>
          </a:blip>
          <a:stretch>
            <a:fillRect/>
          </a:stretch>
        </p:blipFill>
        <p:spPr>
          <a:xfrm>
            <a:off x="3249414" y="1210468"/>
            <a:ext cx="272852" cy="307579"/>
          </a:xfrm>
          <a:prstGeom prst="rect">
            <a:avLst/>
          </a:prstGeom>
          <a:ln w="3175">
            <a:miter lim="400000"/>
          </a:ln>
        </p:spPr>
      </p:pic>
      <p:pic>
        <p:nvPicPr>
          <p:cNvPr id="822" name="tweeth.png"/>
          <p:cNvPicPr>
            <a:picLocks noChangeAspect="1"/>
          </p:cNvPicPr>
          <p:nvPr/>
        </p:nvPicPr>
        <p:blipFill>
          <a:blip r:embed="rId10">
            <a:extLst/>
          </a:blip>
          <a:stretch>
            <a:fillRect/>
          </a:stretch>
        </p:blipFill>
        <p:spPr>
          <a:xfrm>
            <a:off x="3552031" y="1418828"/>
            <a:ext cx="530821" cy="99219"/>
          </a:xfrm>
          <a:prstGeom prst="rect">
            <a:avLst/>
          </a:prstGeom>
          <a:ln w="3175">
            <a:miter lim="400000"/>
          </a:ln>
        </p:spPr>
      </p:pic>
      <p:pic>
        <p:nvPicPr>
          <p:cNvPr id="823" name="tweetn.png"/>
          <p:cNvPicPr>
            <a:picLocks noChangeAspect="1"/>
          </p:cNvPicPr>
          <p:nvPr/>
        </p:nvPicPr>
        <p:blipFill>
          <a:blip r:embed="rId11">
            <a:extLst/>
          </a:blip>
          <a:stretch>
            <a:fillRect/>
          </a:stretch>
        </p:blipFill>
        <p:spPr>
          <a:xfrm>
            <a:off x="4112617" y="1418828"/>
            <a:ext cx="272852" cy="99219"/>
          </a:xfrm>
          <a:prstGeom prst="rect">
            <a:avLst/>
          </a:prstGeom>
          <a:ln w="3175">
            <a:miter lim="400000"/>
          </a:ln>
        </p:spPr>
      </p:pic>
      <p:grpSp>
        <p:nvGrpSpPr>
          <p:cNvPr id="827" name="Group 827"/>
          <p:cNvGrpSpPr/>
          <p:nvPr/>
        </p:nvGrpSpPr>
        <p:grpSpPr>
          <a:xfrm>
            <a:off x="2277070" y="2753319"/>
            <a:ext cx="2678907" cy="570510"/>
            <a:chOff x="0" y="-44648"/>
            <a:chExt cx="2678906" cy="570508"/>
          </a:xfrm>
        </p:grpSpPr>
        <p:sp>
          <p:nvSpPr>
            <p:cNvPr id="824" name="Shape 824"/>
            <p:cNvSpPr/>
            <p:nvPr/>
          </p:nvSpPr>
          <p:spPr>
            <a:xfrm>
              <a:off x="0" y="0"/>
              <a:ext cx="2678907" cy="486172"/>
            </a:xfrm>
            <a:prstGeom prst="roundRect">
              <a:avLst>
                <a:gd name="adj" fmla="val 18286"/>
              </a:avLst>
            </a:prstGeom>
            <a:blipFill rotWithShape="1">
              <a:blip r:embed="rId12"/>
              <a:srcRect l="0" t="0" r="0" b="0"/>
              <a:tile tx="0" ty="0" sx="100000" sy="100000" flip="none" algn="tl"/>
            </a:blipFill>
            <a:ln w="12700" cap="flat">
              <a:solidFill>
                <a:srgbClr val="941100"/>
              </a:solidFill>
              <a:prstDash val="solid"/>
              <a:miter lim="400000"/>
            </a:ln>
            <a:effectLst/>
          </p:spPr>
          <p:txBody>
            <a:bodyPr wrap="square" lIns="39687" tIns="39687" rIns="39687" bIns="39687" numCol="1" anchor="ctr">
              <a:noAutofit/>
            </a:bodyPr>
            <a:lstStyle/>
            <a:p>
              <a:pPr algn="l">
                <a:defRPr sz="700">
                  <a:solidFill>
                    <a:srgbClr val="606060"/>
                  </a:solidFill>
                  <a:latin typeface="Helvetica Neue Medium"/>
                  <a:ea typeface="Helvetica Neue Medium"/>
                  <a:cs typeface="Helvetica Neue Medium"/>
                  <a:sym typeface="Helvetica Neue Medium"/>
                </a:defRPr>
              </a:pPr>
            </a:p>
          </p:txBody>
        </p:sp>
        <p:sp>
          <p:nvSpPr>
            <p:cNvPr id="825" name="Shape 825"/>
            <p:cNvSpPr/>
            <p:nvPr/>
          </p:nvSpPr>
          <p:spPr>
            <a:xfrm>
              <a:off x="109140" y="119062"/>
              <a:ext cx="253009" cy="253009"/>
            </a:xfrm>
            <a:prstGeom prst="ellipse">
              <a:avLst/>
            </a:prstGeom>
            <a:solidFill>
              <a:srgbClr val="FFFFFF"/>
            </a:solidFill>
            <a:ln w="12700" cap="flat">
              <a:solidFill>
                <a:srgbClr val="941100"/>
              </a:solidFill>
              <a:prstDash val="solid"/>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1600">
                  <a:solidFill>
                    <a:srgbClr val="941100"/>
                  </a:solidFill>
                  <a:latin typeface="Helvetica Neue"/>
                  <a:ea typeface="Helvetica Neue"/>
                  <a:cs typeface="Helvetica Neue"/>
                  <a:sym typeface="Helvetica Neue"/>
                </a:defRPr>
              </a:lvl1pPr>
            </a:lstStyle>
            <a:p>
              <a:pPr/>
              <a:r>
                <a:t>!</a:t>
              </a:r>
            </a:p>
          </p:txBody>
        </p:sp>
        <p:sp>
          <p:nvSpPr>
            <p:cNvPr id="826" name="Shape 826"/>
            <p:cNvSpPr/>
            <p:nvPr/>
          </p:nvSpPr>
          <p:spPr>
            <a:xfrm>
              <a:off x="481210" y="-44649"/>
              <a:ext cx="2113361" cy="570509"/>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spAutoFit/>
            </a:bodyPr>
            <a:lstStyle/>
            <a:p>
              <a:pPr algn="l">
                <a:spcBef>
                  <a:spcPts val="500"/>
                </a:spcBef>
                <a:defRPr b="1" sz="1600">
                  <a:solidFill>
                    <a:srgbClr val="FFFFFF"/>
                  </a:solidFill>
                  <a:latin typeface="Helvetica Neue"/>
                  <a:ea typeface="Helvetica Neue"/>
                  <a:cs typeface="Helvetica Neue"/>
                  <a:sym typeface="Helvetica Neue"/>
                </a:defRPr>
              </a:pPr>
              <a:r>
                <a:t>Error:</a:t>
              </a:r>
            </a:p>
            <a:p>
              <a:pPr algn="l">
                <a:defRPr sz="700">
                  <a:solidFill>
                    <a:srgbClr val="FFFFFF"/>
                  </a:solidFill>
                  <a:latin typeface="Helvetica Neue Medium"/>
                  <a:ea typeface="Helvetica Neue Medium"/>
                  <a:cs typeface="Helvetica Neue Medium"/>
                  <a:sym typeface="Helvetica Neue Medium"/>
                </a:defRPr>
              </a:pPr>
              <a:r>
                <a:t>Something bad happened. Here’s what to do about it.</a:t>
              </a:r>
            </a:p>
          </p:txBody>
        </p:sp>
      </p:grpSp>
      <p:grpSp>
        <p:nvGrpSpPr>
          <p:cNvPr id="833" name="Group 833"/>
          <p:cNvGrpSpPr/>
          <p:nvPr/>
        </p:nvGrpSpPr>
        <p:grpSpPr>
          <a:xfrm>
            <a:off x="2272109" y="3303983"/>
            <a:ext cx="2678907" cy="570510"/>
            <a:chOff x="0" y="-44648"/>
            <a:chExt cx="2678906" cy="570508"/>
          </a:xfrm>
        </p:grpSpPr>
        <p:sp>
          <p:nvSpPr>
            <p:cNvPr id="828" name="Shape 828"/>
            <p:cNvSpPr/>
            <p:nvPr/>
          </p:nvSpPr>
          <p:spPr>
            <a:xfrm>
              <a:off x="0" y="0"/>
              <a:ext cx="2678907" cy="486172"/>
            </a:xfrm>
            <a:prstGeom prst="roundRect">
              <a:avLst>
                <a:gd name="adj" fmla="val 18286"/>
              </a:avLst>
            </a:prstGeom>
            <a:blipFill rotWithShape="1">
              <a:blip r:embed="rId13"/>
              <a:srcRect l="0" t="0" r="0" b="0"/>
              <a:tile tx="0" ty="0" sx="100000" sy="100000" flip="none" algn="tl"/>
            </a:blipFill>
            <a:ln w="12700" cap="flat">
              <a:solidFill>
                <a:srgbClr val="325900"/>
              </a:solidFill>
              <a:prstDash val="solid"/>
              <a:miter lim="400000"/>
            </a:ln>
            <a:effectLst/>
          </p:spPr>
          <p:txBody>
            <a:bodyPr wrap="square" lIns="39687" tIns="39687" rIns="39687" bIns="39687" numCol="1" anchor="ctr">
              <a:noAutofit/>
            </a:bodyPr>
            <a:lstStyle/>
            <a:p>
              <a:pPr algn="l">
                <a:defRPr sz="700">
                  <a:solidFill>
                    <a:srgbClr val="606060"/>
                  </a:solidFill>
                  <a:latin typeface="Helvetica Neue Medium"/>
                  <a:ea typeface="Helvetica Neue Medium"/>
                  <a:cs typeface="Helvetica Neue Medium"/>
                  <a:sym typeface="Helvetica Neue Medium"/>
                </a:defRPr>
              </a:pPr>
            </a:p>
          </p:txBody>
        </p:sp>
        <p:sp>
          <p:nvSpPr>
            <p:cNvPr id="829" name="Shape 829"/>
            <p:cNvSpPr/>
            <p:nvPr/>
          </p:nvSpPr>
          <p:spPr>
            <a:xfrm>
              <a:off x="481210" y="-44649"/>
              <a:ext cx="2113361" cy="570509"/>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spAutoFit/>
            </a:bodyPr>
            <a:lstStyle/>
            <a:p>
              <a:pPr algn="l">
                <a:spcBef>
                  <a:spcPts val="500"/>
                </a:spcBef>
                <a:defRPr b="1" sz="1600">
                  <a:solidFill>
                    <a:srgbClr val="FFFFFF"/>
                  </a:solidFill>
                  <a:latin typeface="Helvetica Neue"/>
                  <a:ea typeface="Helvetica Neue"/>
                  <a:cs typeface="Helvetica Neue"/>
                  <a:sym typeface="Helvetica Neue"/>
                </a:defRPr>
              </a:pPr>
              <a:r>
                <a:t>Success:</a:t>
              </a:r>
            </a:p>
            <a:p>
              <a:pPr algn="l">
                <a:defRPr sz="700">
                  <a:solidFill>
                    <a:srgbClr val="FFFFFF"/>
                  </a:solidFill>
                  <a:latin typeface="Helvetica Neue Medium"/>
                  <a:ea typeface="Helvetica Neue Medium"/>
                  <a:cs typeface="Helvetica Neue Medium"/>
                  <a:sym typeface="Helvetica Neue Medium"/>
                </a:defRPr>
              </a:pPr>
              <a:r>
                <a:t>Something good happened. Here’s how awesome that is.</a:t>
              </a:r>
            </a:p>
          </p:txBody>
        </p:sp>
        <p:grpSp>
          <p:nvGrpSpPr>
            <p:cNvPr id="832" name="Group 832"/>
            <p:cNvGrpSpPr/>
            <p:nvPr/>
          </p:nvGrpSpPr>
          <p:grpSpPr>
            <a:xfrm>
              <a:off x="167705" y="182087"/>
              <a:ext cx="197954" cy="157300"/>
              <a:chOff x="0" y="0"/>
              <a:chExt cx="197953" cy="157299"/>
            </a:xfrm>
          </p:grpSpPr>
          <p:sp>
            <p:nvSpPr>
              <p:cNvPr id="830" name="Shape 830"/>
              <p:cNvSpPr/>
              <p:nvPr/>
            </p:nvSpPr>
            <p:spPr>
              <a:xfrm>
                <a:off x="0" y="78215"/>
                <a:ext cx="79084" cy="79085"/>
              </a:xfrm>
              <a:prstGeom prst="line">
                <a:avLst/>
              </a:prstGeom>
              <a:noFill/>
              <a:ln w="508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831" name="Shape 831"/>
              <p:cNvSpPr/>
              <p:nvPr/>
            </p:nvSpPr>
            <p:spPr>
              <a:xfrm flipV="1">
                <a:off x="69079" y="-1"/>
                <a:ext cx="128875" cy="128876"/>
              </a:xfrm>
              <a:prstGeom prst="line">
                <a:avLst/>
              </a:prstGeom>
              <a:noFill/>
              <a:ln w="508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837" name="Group 837"/>
          <p:cNvGrpSpPr/>
          <p:nvPr/>
        </p:nvGrpSpPr>
        <p:grpSpPr>
          <a:xfrm>
            <a:off x="2277070" y="2202655"/>
            <a:ext cx="2678907" cy="570510"/>
            <a:chOff x="0" y="-44648"/>
            <a:chExt cx="2678906" cy="570508"/>
          </a:xfrm>
        </p:grpSpPr>
        <p:sp>
          <p:nvSpPr>
            <p:cNvPr id="834" name="Shape 834"/>
            <p:cNvSpPr/>
            <p:nvPr/>
          </p:nvSpPr>
          <p:spPr>
            <a:xfrm>
              <a:off x="0" y="0"/>
              <a:ext cx="2678907" cy="486172"/>
            </a:xfrm>
            <a:prstGeom prst="roundRect">
              <a:avLst>
                <a:gd name="adj" fmla="val 18286"/>
              </a:avLst>
            </a:prstGeom>
            <a:blipFill rotWithShape="1">
              <a:blip r:embed="rId14"/>
              <a:srcRect l="0" t="0" r="0" b="0"/>
              <a:tile tx="0" ty="0" sx="100000" sy="100000" flip="none" algn="tl"/>
            </a:blipFill>
            <a:ln w="12700" cap="flat">
              <a:solidFill>
                <a:srgbClr val="8E4E00"/>
              </a:solidFill>
              <a:prstDash val="solid"/>
              <a:miter lim="400000"/>
            </a:ln>
            <a:effectLst/>
          </p:spPr>
          <p:txBody>
            <a:bodyPr wrap="square" lIns="39687" tIns="39687" rIns="39687" bIns="39687" numCol="1" anchor="ctr">
              <a:noAutofit/>
            </a:bodyPr>
            <a:lstStyle/>
            <a:p>
              <a:pPr algn="l">
                <a:defRPr sz="700">
                  <a:solidFill>
                    <a:srgbClr val="606060"/>
                  </a:solidFill>
                  <a:latin typeface="Helvetica Neue Medium"/>
                  <a:ea typeface="Helvetica Neue Medium"/>
                  <a:cs typeface="Helvetica Neue Medium"/>
                  <a:sym typeface="Helvetica Neue Medium"/>
                </a:defRPr>
              </a:pPr>
            </a:p>
          </p:txBody>
        </p:sp>
        <p:sp>
          <p:nvSpPr>
            <p:cNvPr id="835" name="Shape 835"/>
            <p:cNvSpPr/>
            <p:nvPr/>
          </p:nvSpPr>
          <p:spPr>
            <a:xfrm>
              <a:off x="481210" y="-44649"/>
              <a:ext cx="2113361" cy="570509"/>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spAutoFit/>
            </a:bodyPr>
            <a:lstStyle/>
            <a:p>
              <a:pPr algn="l">
                <a:spcBef>
                  <a:spcPts val="500"/>
                </a:spcBef>
                <a:defRPr b="1" sz="1600">
                  <a:solidFill>
                    <a:srgbClr val="FFFFFF"/>
                  </a:solidFill>
                  <a:latin typeface="Helvetica Neue"/>
                  <a:ea typeface="Helvetica Neue"/>
                  <a:cs typeface="Helvetica Neue"/>
                  <a:sym typeface="Helvetica Neue"/>
                </a:defRPr>
              </a:pPr>
              <a:r>
                <a:t>Warning:</a:t>
              </a:r>
            </a:p>
            <a:p>
              <a:pPr algn="l">
                <a:defRPr sz="700">
                  <a:solidFill>
                    <a:srgbClr val="FFFFFF"/>
                  </a:solidFill>
                  <a:latin typeface="Helvetica Neue Medium"/>
                  <a:ea typeface="Helvetica Neue Medium"/>
                  <a:cs typeface="Helvetica Neue Medium"/>
                  <a:sym typeface="Helvetica Neue Medium"/>
                </a:defRPr>
              </a:pPr>
              <a:r>
                <a:t>Something you should be aware of happened. Be careful.</a:t>
              </a:r>
            </a:p>
          </p:txBody>
        </p:sp>
        <p:sp>
          <p:nvSpPr>
            <p:cNvPr id="836" name="Shape 836"/>
            <p:cNvSpPr/>
            <p:nvPr/>
          </p:nvSpPr>
          <p:spPr>
            <a:xfrm>
              <a:off x="99218" y="104179"/>
              <a:ext cx="292697" cy="29269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FFFFFF"/>
            </a:solidFill>
            <a:ln w="12700" cap="flat">
              <a:solidFill>
                <a:srgbClr val="8E4E00"/>
              </a:solidFill>
              <a:prstDash val="solid"/>
              <a:miter lim="400000"/>
            </a:ln>
            <a:effectLst/>
            <a:extLst>
              <a:ext uri="{C572A759-6A51-4108-AA02-DFA0A04FC94B}">
                <ma14:wrappingTextBoxFlag xmlns:ma14="http://schemas.microsoft.com/office/mac/drawingml/2011/main" val="1"/>
              </a:ext>
            </a:extLst>
          </p:spPr>
          <p:txBody>
            <a:bodyPr wrap="square" lIns="9921" tIns="9921" rIns="9921" bIns="9921" numCol="1" anchor="ctr">
              <a:noAutofit/>
            </a:bodyPr>
            <a:lstStyle>
              <a:lvl1pPr>
                <a:defRPr b="1" sz="1600">
                  <a:solidFill>
                    <a:srgbClr val="8E4E00"/>
                  </a:solidFill>
                  <a:latin typeface="Helvetica Neue"/>
                  <a:ea typeface="Helvetica Neue"/>
                  <a:cs typeface="Helvetica Neue"/>
                  <a:sym typeface="Helvetica Neue"/>
                </a:defRPr>
              </a:lvl1pPr>
            </a:lstStyle>
            <a:p>
              <a:pPr/>
              <a:r>
                <a:t>!</a:t>
              </a:r>
            </a:p>
          </p:txBody>
        </p:sp>
      </p:grpSp>
      <p:grpSp>
        <p:nvGrpSpPr>
          <p:cNvPr id="842" name="Group 842"/>
          <p:cNvGrpSpPr/>
          <p:nvPr/>
        </p:nvGrpSpPr>
        <p:grpSpPr>
          <a:xfrm>
            <a:off x="1665485" y="708025"/>
            <a:ext cx="1500983" cy="111919"/>
            <a:chOff x="-6350" y="-6349"/>
            <a:chExt cx="1500981" cy="111918"/>
          </a:xfrm>
        </p:grpSpPr>
        <p:pic>
          <p:nvPicPr>
            <p:cNvPr id="838" name=""/>
            <p:cNvPicPr>
              <a:picLocks noChangeAspect="0"/>
            </p:cNvPicPr>
            <p:nvPr/>
          </p:nvPicPr>
          <p:blipFill>
            <a:blip r:embed="rId15">
              <a:extLst/>
            </a:blip>
            <a:stretch>
              <a:fillRect/>
            </a:stretch>
          </p:blipFill>
          <p:spPr>
            <a:xfrm>
              <a:off x="-6350" y="-6350"/>
              <a:ext cx="1500982" cy="111919"/>
            </a:xfrm>
            <a:prstGeom prst="rect">
              <a:avLst/>
            </a:prstGeom>
            <a:effectLst>
              <a:outerShdw sx="100000" sy="100000" kx="0" ky="0" algn="b" rotWithShape="0" blurRad="0" dist="0" dir="5400000">
                <a:srgbClr val="FFFFFF"/>
              </a:outerShdw>
            </a:effectLst>
          </p:spPr>
        </p:pic>
        <p:grpSp>
          <p:nvGrpSpPr>
            <p:cNvPr id="841" name="Group 841"/>
            <p:cNvGrpSpPr/>
            <p:nvPr/>
          </p:nvGrpSpPr>
          <p:grpSpPr>
            <a:xfrm>
              <a:off x="18256" y="14287"/>
              <a:ext cx="796926" cy="70645"/>
              <a:chOff x="0" y="0"/>
              <a:chExt cx="796925" cy="70643"/>
            </a:xfrm>
          </p:grpSpPr>
          <p:sp>
            <p:nvSpPr>
              <p:cNvPr id="840" name="Shape 840"/>
              <p:cNvSpPr/>
              <p:nvPr/>
            </p:nvSpPr>
            <p:spPr>
              <a:xfrm>
                <a:off x="1587" y="1587"/>
                <a:ext cx="793751" cy="67470"/>
              </a:xfrm>
              <a:prstGeom prst="roundRect">
                <a:avLst>
                  <a:gd name="adj" fmla="val 50000"/>
                </a:avLst>
              </a:prstGeom>
              <a:solidFill>
                <a:srgbClr val="A9A9A9"/>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39" name=""/>
              <p:cNvPicPr>
                <a:picLocks noChangeAspect="0"/>
              </p:cNvPicPr>
              <p:nvPr/>
            </p:nvPicPr>
            <p:blipFill>
              <a:blip r:embed="rId16">
                <a:extLst/>
              </a:blip>
              <a:stretch>
                <a:fillRect/>
              </a:stretch>
            </p:blipFill>
            <p:spPr>
              <a:xfrm>
                <a:off x="0" y="0"/>
                <a:ext cx="796925" cy="70644"/>
              </a:xfrm>
              <a:prstGeom prst="rect">
                <a:avLst/>
              </a:prstGeom>
              <a:effectLst/>
            </p:spPr>
          </p:pic>
        </p:grpSp>
      </p:grpSp>
      <p:grpSp>
        <p:nvGrpSpPr>
          <p:cNvPr id="847" name="Group 847"/>
          <p:cNvGrpSpPr/>
          <p:nvPr/>
        </p:nvGrpSpPr>
        <p:grpSpPr>
          <a:xfrm>
            <a:off x="1665485" y="1005681"/>
            <a:ext cx="1500983" cy="111919"/>
            <a:chOff x="-6350" y="-6349"/>
            <a:chExt cx="1500981" cy="111918"/>
          </a:xfrm>
        </p:grpSpPr>
        <p:pic>
          <p:nvPicPr>
            <p:cNvPr id="843" name=""/>
            <p:cNvPicPr>
              <a:picLocks noChangeAspect="0"/>
            </p:cNvPicPr>
            <p:nvPr/>
          </p:nvPicPr>
          <p:blipFill>
            <a:blip r:embed="rId15">
              <a:extLst/>
            </a:blip>
            <a:stretch>
              <a:fillRect/>
            </a:stretch>
          </p:blipFill>
          <p:spPr>
            <a:xfrm>
              <a:off x="-6350" y="-6350"/>
              <a:ext cx="1500982" cy="111919"/>
            </a:xfrm>
            <a:prstGeom prst="rect">
              <a:avLst/>
            </a:prstGeom>
            <a:effectLst>
              <a:outerShdw sx="100000" sy="100000" kx="0" ky="0" algn="b" rotWithShape="0" blurRad="0" dist="0" dir="5400000">
                <a:srgbClr val="FFFFFF"/>
              </a:outerShdw>
            </a:effectLst>
          </p:spPr>
        </p:pic>
        <p:grpSp>
          <p:nvGrpSpPr>
            <p:cNvPr id="846" name="Group 846"/>
            <p:cNvGrpSpPr/>
            <p:nvPr/>
          </p:nvGrpSpPr>
          <p:grpSpPr>
            <a:xfrm>
              <a:off x="13295" y="14287"/>
              <a:ext cx="796926" cy="70645"/>
              <a:chOff x="0" y="0"/>
              <a:chExt cx="796925" cy="70643"/>
            </a:xfrm>
          </p:grpSpPr>
          <p:sp>
            <p:nvSpPr>
              <p:cNvPr id="845" name="Shape 845"/>
              <p:cNvSpPr/>
              <p:nvPr/>
            </p:nvSpPr>
            <p:spPr>
              <a:xfrm>
                <a:off x="1587" y="1587"/>
                <a:ext cx="793751" cy="67470"/>
              </a:xfrm>
              <a:prstGeom prst="roundRect">
                <a:avLst>
                  <a:gd name="adj" fmla="val 50000"/>
                </a:avLst>
              </a:prstGeom>
              <a:solidFill>
                <a:srgbClr val="A9A9A9"/>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44" name=""/>
              <p:cNvPicPr>
                <a:picLocks noChangeAspect="0"/>
              </p:cNvPicPr>
              <p:nvPr/>
            </p:nvPicPr>
            <p:blipFill>
              <a:blip r:embed="rId16">
                <a:extLst/>
              </a:blip>
              <a:stretch>
                <a:fillRect/>
              </a:stretch>
            </p:blipFill>
            <p:spPr>
              <a:xfrm>
                <a:off x="0" y="0"/>
                <a:ext cx="796925" cy="70644"/>
              </a:xfrm>
              <a:prstGeom prst="rect">
                <a:avLst/>
              </a:prstGeom>
              <a:effectLst/>
            </p:spPr>
          </p:pic>
        </p:grpSp>
      </p:grpSp>
      <p:grpSp>
        <p:nvGrpSpPr>
          <p:cNvPr id="853" name="Group 853"/>
          <p:cNvGrpSpPr/>
          <p:nvPr/>
        </p:nvGrpSpPr>
        <p:grpSpPr>
          <a:xfrm>
            <a:off x="1670446" y="1600993"/>
            <a:ext cx="1500983" cy="111920"/>
            <a:chOff x="-6350" y="-6349"/>
            <a:chExt cx="1500981" cy="111918"/>
          </a:xfrm>
        </p:grpSpPr>
        <p:pic>
          <p:nvPicPr>
            <p:cNvPr id="848" name=""/>
            <p:cNvPicPr>
              <a:picLocks noChangeAspect="0"/>
            </p:cNvPicPr>
            <p:nvPr/>
          </p:nvPicPr>
          <p:blipFill>
            <a:blip r:embed="rId17">
              <a:extLst/>
            </a:blip>
            <a:stretch>
              <a:fillRect/>
            </a:stretch>
          </p:blipFill>
          <p:spPr>
            <a:xfrm>
              <a:off x="-6350" y="-6350"/>
              <a:ext cx="1500982" cy="111919"/>
            </a:xfrm>
            <a:prstGeom prst="rect">
              <a:avLst/>
            </a:prstGeom>
            <a:effectLst/>
          </p:spPr>
        </p:pic>
        <p:grpSp>
          <p:nvGrpSpPr>
            <p:cNvPr id="852" name="Group 852"/>
            <p:cNvGrpSpPr/>
            <p:nvPr/>
          </p:nvGrpSpPr>
          <p:grpSpPr>
            <a:xfrm>
              <a:off x="13295" y="14287"/>
              <a:ext cx="796926" cy="70645"/>
              <a:chOff x="0" y="0"/>
              <a:chExt cx="796925" cy="70643"/>
            </a:xfrm>
          </p:grpSpPr>
          <p:sp>
            <p:nvSpPr>
              <p:cNvPr id="851" name="Shape 851"/>
              <p:cNvSpPr/>
              <p:nvPr/>
            </p:nvSpPr>
            <p:spPr>
              <a:xfrm>
                <a:off x="1587" y="1587"/>
                <a:ext cx="793751" cy="67470"/>
              </a:xfrm>
              <a:prstGeom prst="roundRect">
                <a:avLst>
                  <a:gd name="adj" fmla="val 50000"/>
                </a:avLst>
              </a:prstGeom>
              <a:solidFill>
                <a:srgbClr val="A9A9A9"/>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50" name=""/>
              <p:cNvPicPr>
                <a:picLocks noChangeAspect="0"/>
              </p:cNvPicPr>
              <p:nvPr/>
            </p:nvPicPr>
            <p:blipFill>
              <a:blip r:embed="rId16">
                <a:extLst/>
              </a:blip>
              <a:stretch>
                <a:fillRect/>
              </a:stretch>
            </p:blipFill>
            <p:spPr>
              <a:xfrm>
                <a:off x="0" y="0"/>
                <a:ext cx="796925" cy="70644"/>
              </a:xfrm>
              <a:prstGeom prst="rect">
                <a:avLst/>
              </a:prstGeom>
              <a:effectLst/>
            </p:spPr>
          </p:pic>
        </p:grpSp>
      </p:grpSp>
      <p:grpSp>
        <p:nvGrpSpPr>
          <p:cNvPr id="859" name="Group 859"/>
          <p:cNvGrpSpPr/>
          <p:nvPr/>
        </p:nvGrpSpPr>
        <p:grpSpPr>
          <a:xfrm>
            <a:off x="1670446" y="1303337"/>
            <a:ext cx="1500983" cy="111920"/>
            <a:chOff x="-6350" y="-6349"/>
            <a:chExt cx="1500981" cy="111918"/>
          </a:xfrm>
        </p:grpSpPr>
        <p:grpSp>
          <p:nvGrpSpPr>
            <p:cNvPr id="856" name="Group 856"/>
            <p:cNvGrpSpPr/>
            <p:nvPr/>
          </p:nvGrpSpPr>
          <p:grpSpPr>
            <a:xfrm>
              <a:off x="18256" y="14287"/>
              <a:ext cx="796926" cy="70645"/>
              <a:chOff x="0" y="0"/>
              <a:chExt cx="796925" cy="70643"/>
            </a:xfrm>
          </p:grpSpPr>
          <p:sp>
            <p:nvSpPr>
              <p:cNvPr id="855" name="Shape 855"/>
              <p:cNvSpPr/>
              <p:nvPr/>
            </p:nvSpPr>
            <p:spPr>
              <a:xfrm>
                <a:off x="1587" y="1587"/>
                <a:ext cx="793751" cy="67470"/>
              </a:xfrm>
              <a:prstGeom prst="roundRect">
                <a:avLst>
                  <a:gd name="adj" fmla="val 50000"/>
                </a:avLst>
              </a:prstGeom>
              <a:solidFill>
                <a:srgbClr val="A9A9A9"/>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54" name=""/>
              <p:cNvPicPr>
                <a:picLocks noChangeAspect="0"/>
              </p:cNvPicPr>
              <p:nvPr/>
            </p:nvPicPr>
            <p:blipFill>
              <a:blip r:embed="rId16">
                <a:extLst/>
              </a:blip>
              <a:stretch>
                <a:fillRect/>
              </a:stretch>
            </p:blipFill>
            <p:spPr>
              <a:xfrm>
                <a:off x="0" y="0"/>
                <a:ext cx="796925" cy="70644"/>
              </a:xfrm>
              <a:prstGeom prst="rect">
                <a:avLst/>
              </a:prstGeom>
              <a:effectLst/>
            </p:spPr>
          </p:pic>
        </p:grpSp>
        <p:pic>
          <p:nvPicPr>
            <p:cNvPr id="857" name=""/>
            <p:cNvPicPr>
              <a:picLocks noChangeAspect="0"/>
            </p:cNvPicPr>
            <p:nvPr/>
          </p:nvPicPr>
          <p:blipFill>
            <a:blip r:embed="rId17">
              <a:extLst/>
            </a:blip>
            <a:stretch>
              <a:fillRect/>
            </a:stretch>
          </p:blipFill>
          <p:spPr>
            <a:xfrm>
              <a:off x="-6350" y="-6350"/>
              <a:ext cx="1500982" cy="111919"/>
            </a:xfrm>
            <a:prstGeom prst="rect">
              <a:avLst/>
            </a:prstGeom>
            <a:effectLst/>
          </p:spPr>
        </p:pic>
      </p:grpSp>
      <p:grpSp>
        <p:nvGrpSpPr>
          <p:cNvPr id="866" name="Group 866"/>
          <p:cNvGrpSpPr/>
          <p:nvPr/>
        </p:nvGrpSpPr>
        <p:grpSpPr>
          <a:xfrm>
            <a:off x="1680368" y="1863923"/>
            <a:ext cx="1500982" cy="131763"/>
            <a:chOff x="-6350" y="-6349"/>
            <a:chExt cx="1500981" cy="131762"/>
          </a:xfrm>
        </p:grpSpPr>
        <p:pic>
          <p:nvPicPr>
            <p:cNvPr id="860" name=""/>
            <p:cNvPicPr>
              <a:picLocks noChangeAspect="0"/>
            </p:cNvPicPr>
            <p:nvPr/>
          </p:nvPicPr>
          <p:blipFill>
            <a:blip r:embed="rId18">
              <a:extLst/>
            </a:blip>
            <a:stretch>
              <a:fillRect/>
            </a:stretch>
          </p:blipFill>
          <p:spPr>
            <a:xfrm>
              <a:off x="-6350" y="33337"/>
              <a:ext cx="1500982" cy="62310"/>
            </a:xfrm>
            <a:prstGeom prst="rect">
              <a:avLst/>
            </a:prstGeom>
            <a:effectLst>
              <a:outerShdw sx="100000" sy="100000" kx="0" ky="0" algn="b" rotWithShape="0" blurRad="0" dist="0" dir="5400000">
                <a:srgbClr val="FFFFFF"/>
              </a:outerShdw>
            </a:effectLst>
          </p:spPr>
        </p:pic>
        <p:grpSp>
          <p:nvGrpSpPr>
            <p:cNvPr id="865" name="Group 865"/>
            <p:cNvGrpSpPr/>
            <p:nvPr/>
          </p:nvGrpSpPr>
          <p:grpSpPr>
            <a:xfrm>
              <a:off x="1184275" y="-6350"/>
              <a:ext cx="131763" cy="131763"/>
              <a:chOff x="-6350" y="-6349"/>
              <a:chExt cx="131762" cy="131762"/>
            </a:xfrm>
          </p:grpSpPr>
          <p:grpSp>
            <p:nvGrpSpPr>
              <p:cNvPr id="863" name="Group 863"/>
              <p:cNvGrpSpPr/>
              <p:nvPr/>
            </p:nvGrpSpPr>
            <p:grpSpPr>
              <a:xfrm>
                <a:off x="-6350" y="-6350"/>
                <a:ext cx="131763" cy="131763"/>
                <a:chOff x="0" y="0"/>
                <a:chExt cx="131762" cy="131762"/>
              </a:xfrm>
            </p:grpSpPr>
            <p:sp>
              <p:nvSpPr>
                <p:cNvPr id="862" name="Shape 862"/>
                <p:cNvSpPr/>
                <p:nvPr/>
              </p:nvSpPr>
              <p:spPr>
                <a:xfrm>
                  <a:off x="6350" y="6349"/>
                  <a:ext cx="119063" cy="119064"/>
                </a:xfrm>
                <a:prstGeom prst="roundRect">
                  <a:avLst>
                    <a:gd name="adj" fmla="val 50000"/>
                  </a:avLst>
                </a:prstGeom>
                <a:solidFill>
                  <a:srgbClr val="848484"/>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61" name=""/>
                <p:cNvPicPr>
                  <a:picLocks noChangeAspect="0"/>
                </p:cNvPicPr>
                <p:nvPr/>
              </p:nvPicPr>
              <p:blipFill>
                <a:blip r:embed="rId19">
                  <a:extLst/>
                </a:blip>
                <a:stretch>
                  <a:fillRect/>
                </a:stretch>
              </p:blipFill>
              <p:spPr>
                <a:xfrm>
                  <a:off x="0" y="0"/>
                  <a:ext cx="131763" cy="131763"/>
                </a:xfrm>
                <a:prstGeom prst="rect">
                  <a:avLst/>
                </a:prstGeom>
                <a:effectLst/>
              </p:spPr>
            </p:pic>
          </p:grpSp>
          <p:sp>
            <p:nvSpPr>
              <p:cNvPr id="864" name="Shape 864"/>
              <p:cNvSpPr/>
              <p:nvPr/>
            </p:nvSpPr>
            <p:spPr>
              <a:xfrm>
                <a:off x="24804" y="24804"/>
                <a:ext cx="69454" cy="69454"/>
              </a:xfrm>
              <a:prstGeom prst="roundRect">
                <a:avLst>
                  <a:gd name="adj" fmla="val 50000"/>
                </a:avLst>
              </a:prstGeom>
              <a:solidFill>
                <a:srgbClr val="656565"/>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grpSp>
        <p:nvGrpSpPr>
          <p:cNvPr id="876" name="Group 876"/>
          <p:cNvGrpSpPr/>
          <p:nvPr/>
        </p:nvGrpSpPr>
        <p:grpSpPr>
          <a:xfrm>
            <a:off x="1680368" y="2023709"/>
            <a:ext cx="1500982" cy="154496"/>
            <a:chOff x="-6350" y="-10274"/>
            <a:chExt cx="1500981" cy="154494"/>
          </a:xfrm>
        </p:grpSpPr>
        <p:pic>
          <p:nvPicPr>
            <p:cNvPr id="867" name=""/>
            <p:cNvPicPr>
              <a:picLocks noChangeAspect="0"/>
            </p:cNvPicPr>
            <p:nvPr/>
          </p:nvPicPr>
          <p:blipFill>
            <a:blip r:embed="rId18">
              <a:extLst/>
            </a:blip>
            <a:stretch>
              <a:fillRect/>
            </a:stretch>
          </p:blipFill>
          <p:spPr>
            <a:xfrm>
              <a:off x="-6350" y="38298"/>
              <a:ext cx="1500982" cy="62310"/>
            </a:xfrm>
            <a:prstGeom prst="rect">
              <a:avLst/>
            </a:prstGeom>
            <a:effectLst>
              <a:outerShdw sx="100000" sy="100000" kx="0" ky="0" algn="b" rotWithShape="0" blurRad="0" dist="0" dir="5400000">
                <a:srgbClr val="FFFFFF"/>
              </a:outerShdw>
            </a:effectLst>
          </p:spPr>
        </p:pic>
        <p:grpSp>
          <p:nvGrpSpPr>
            <p:cNvPr id="875" name="Group 875"/>
            <p:cNvGrpSpPr/>
            <p:nvPr/>
          </p:nvGrpSpPr>
          <p:grpSpPr>
            <a:xfrm>
              <a:off x="539353" y="-10275"/>
              <a:ext cx="831255" cy="154495"/>
              <a:chOff x="-6350" y="-10274"/>
              <a:chExt cx="831254" cy="154494"/>
            </a:xfrm>
          </p:grpSpPr>
          <p:sp>
            <p:nvSpPr>
              <p:cNvPr id="868" name="Shape 868"/>
              <p:cNvSpPr/>
              <p:nvPr/>
            </p:nvSpPr>
            <p:spPr>
              <a:xfrm>
                <a:off x="64492" y="47128"/>
                <a:ext cx="664766" cy="44650"/>
              </a:xfrm>
              <a:prstGeom prst="rect">
                <a:avLst/>
              </a:prstGeom>
              <a:solidFill>
                <a:srgbClr val="828282"/>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871" name="Group 871"/>
              <p:cNvGrpSpPr/>
              <p:nvPr/>
            </p:nvGrpSpPr>
            <p:grpSpPr>
              <a:xfrm rot="5400000">
                <a:off x="-6351" y="-10275"/>
                <a:ext cx="154496" cy="154495"/>
                <a:chOff x="0" y="0"/>
                <a:chExt cx="154494" cy="154494"/>
              </a:xfrm>
            </p:grpSpPr>
            <p:sp>
              <p:nvSpPr>
                <p:cNvPr id="870" name="Shape 870"/>
                <p:cNvSpPr/>
                <p:nvPr/>
              </p:nvSpPr>
              <p:spPr>
                <a:xfrm>
                  <a:off x="10274" y="14199"/>
                  <a:ext cx="133946" cy="133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69" name=""/>
                <p:cNvPicPr>
                  <a:picLocks noChangeAspect="0"/>
                </p:cNvPicPr>
                <p:nvPr/>
              </p:nvPicPr>
              <p:blipFill>
                <a:blip r:embed="rId20">
                  <a:extLst/>
                </a:blip>
                <a:stretch>
                  <a:fillRect/>
                </a:stretch>
              </p:blipFill>
              <p:spPr>
                <a:xfrm>
                  <a:off x="-1" y="-1"/>
                  <a:ext cx="154496" cy="154496"/>
                </a:xfrm>
                <a:prstGeom prst="rect">
                  <a:avLst/>
                </a:prstGeom>
                <a:effectLst/>
              </p:spPr>
            </p:pic>
          </p:grpSp>
          <p:grpSp>
            <p:nvGrpSpPr>
              <p:cNvPr id="874" name="Group 874"/>
              <p:cNvGrpSpPr/>
              <p:nvPr/>
            </p:nvGrpSpPr>
            <p:grpSpPr>
              <a:xfrm flipH="1" rot="16200000">
                <a:off x="670410" y="-10275"/>
                <a:ext cx="154495" cy="154495"/>
                <a:chOff x="0" y="0"/>
                <a:chExt cx="154494" cy="154494"/>
              </a:xfrm>
            </p:grpSpPr>
            <p:sp>
              <p:nvSpPr>
                <p:cNvPr id="873" name="Shape 873"/>
                <p:cNvSpPr/>
                <p:nvPr/>
              </p:nvSpPr>
              <p:spPr>
                <a:xfrm>
                  <a:off x="10274" y="14199"/>
                  <a:ext cx="133946" cy="13394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872" name=""/>
                <p:cNvPicPr>
                  <a:picLocks noChangeAspect="0"/>
                </p:cNvPicPr>
                <p:nvPr/>
              </p:nvPicPr>
              <p:blipFill>
                <a:blip r:embed="rId20">
                  <a:extLst/>
                </a:blip>
                <a:stretch>
                  <a:fillRect/>
                </a:stretch>
              </p:blipFill>
              <p:spPr>
                <a:xfrm>
                  <a:off x="-1" y="-1"/>
                  <a:ext cx="154496" cy="154496"/>
                </a:xfrm>
                <a:prstGeom prst="rect">
                  <a:avLst/>
                </a:prstGeom>
                <a:effectLst/>
              </p:spPr>
            </p:pic>
          </p:grpSp>
        </p:grpSp>
      </p:grpSp>
      <p:pic>
        <p:nvPicPr>
          <p:cNvPr id="877" name="droppedImage.tiff"/>
          <p:cNvPicPr>
            <a:picLocks noChangeAspect="1"/>
          </p:cNvPicPr>
          <p:nvPr/>
        </p:nvPicPr>
        <p:blipFill>
          <a:blip r:embed="rId21">
            <a:extLst/>
          </a:blip>
          <a:stretch>
            <a:fillRect/>
          </a:stretch>
        </p:blipFill>
        <p:spPr>
          <a:xfrm>
            <a:off x="0" y="3626445"/>
            <a:ext cx="5080000" cy="367110"/>
          </a:xfrm>
          <a:prstGeom prst="rect">
            <a:avLst/>
          </a:prstGeom>
          <a:ln w="3175">
            <a:miter lim="400000"/>
          </a:ln>
        </p:spPr>
      </p:pic>
      <p:sp>
        <p:nvSpPr>
          <p:cNvPr id="878" name="Shape 87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type="tx" showMasterSp="1" showMasterPhAnim="1">
  <p:cSld name="960.gs - 12 col">
    <p:spTree>
      <p:nvGrpSpPr>
        <p:cNvPr id="1" name=""/>
        <p:cNvGrpSpPr/>
        <p:nvPr/>
      </p:nvGrpSpPr>
      <p:grpSpPr>
        <a:xfrm>
          <a:off x="0" y="0"/>
          <a:ext cx="0" cy="0"/>
          <a:chOff x="0" y="0"/>
          <a:chExt cx="0" cy="0"/>
        </a:xfrm>
      </p:grpSpPr>
      <p:grpSp>
        <p:nvGrpSpPr>
          <p:cNvPr id="897" name="Group 897"/>
          <p:cNvGrpSpPr/>
          <p:nvPr/>
        </p:nvGrpSpPr>
        <p:grpSpPr>
          <a:xfrm>
            <a:off x="208359" y="421679"/>
            <a:ext cx="4663282" cy="4236642"/>
            <a:chOff x="0" y="0"/>
            <a:chExt cx="4663281" cy="4236640"/>
          </a:xfrm>
        </p:grpSpPr>
        <p:sp>
          <p:nvSpPr>
            <p:cNvPr id="885" name="Shape 885"/>
            <p:cNvSpPr/>
            <p:nvPr/>
          </p:nvSpPr>
          <p:spPr>
            <a:xfrm>
              <a:off x="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86" name="Shape 886"/>
            <p:cNvSpPr/>
            <p:nvPr/>
          </p:nvSpPr>
          <p:spPr>
            <a:xfrm>
              <a:off x="39687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87" name="Shape 887"/>
            <p:cNvSpPr/>
            <p:nvPr/>
          </p:nvSpPr>
          <p:spPr>
            <a:xfrm>
              <a:off x="79375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88" name="Shape 888"/>
            <p:cNvSpPr/>
            <p:nvPr/>
          </p:nvSpPr>
          <p:spPr>
            <a:xfrm>
              <a:off x="119062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89" name="Shape 889"/>
            <p:cNvSpPr/>
            <p:nvPr/>
          </p:nvSpPr>
          <p:spPr>
            <a:xfrm>
              <a:off x="158750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0" name="Shape 890"/>
            <p:cNvSpPr/>
            <p:nvPr/>
          </p:nvSpPr>
          <p:spPr>
            <a:xfrm>
              <a:off x="198437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1" name="Shape 891"/>
            <p:cNvSpPr/>
            <p:nvPr/>
          </p:nvSpPr>
          <p:spPr>
            <a:xfrm>
              <a:off x="238125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2" name="Shape 892"/>
            <p:cNvSpPr/>
            <p:nvPr/>
          </p:nvSpPr>
          <p:spPr>
            <a:xfrm>
              <a:off x="277812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3" name="Shape 893"/>
            <p:cNvSpPr/>
            <p:nvPr/>
          </p:nvSpPr>
          <p:spPr>
            <a:xfrm>
              <a:off x="317500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4" name="Shape 894"/>
            <p:cNvSpPr/>
            <p:nvPr/>
          </p:nvSpPr>
          <p:spPr>
            <a:xfrm>
              <a:off x="357187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5" name="Shape 895"/>
            <p:cNvSpPr/>
            <p:nvPr/>
          </p:nvSpPr>
          <p:spPr>
            <a:xfrm>
              <a:off x="3968750"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896" name="Shape 896"/>
            <p:cNvSpPr/>
            <p:nvPr/>
          </p:nvSpPr>
          <p:spPr>
            <a:xfrm>
              <a:off x="4365625" y="0"/>
              <a:ext cx="297657"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898" name="Shape 898"/>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type="tx" showMasterSp="1" showMasterPhAnim="1">
  <p:cSld name="960.gs - 16 col">
    <p:spTree>
      <p:nvGrpSpPr>
        <p:cNvPr id="1" name=""/>
        <p:cNvGrpSpPr/>
        <p:nvPr/>
      </p:nvGrpSpPr>
      <p:grpSpPr>
        <a:xfrm>
          <a:off x="0" y="0"/>
          <a:ext cx="0" cy="0"/>
          <a:chOff x="0" y="0"/>
          <a:chExt cx="0" cy="0"/>
        </a:xfrm>
      </p:grpSpPr>
      <p:grpSp>
        <p:nvGrpSpPr>
          <p:cNvPr id="921" name="Group 921"/>
          <p:cNvGrpSpPr/>
          <p:nvPr/>
        </p:nvGrpSpPr>
        <p:grpSpPr>
          <a:xfrm>
            <a:off x="208359" y="421679"/>
            <a:ext cx="4663282" cy="4236642"/>
            <a:chOff x="0" y="0"/>
            <a:chExt cx="4663281" cy="4236640"/>
          </a:xfrm>
        </p:grpSpPr>
        <p:sp>
          <p:nvSpPr>
            <p:cNvPr id="905" name="Shape 905"/>
            <p:cNvSpPr/>
            <p:nvPr/>
          </p:nvSpPr>
          <p:spPr>
            <a:xfrm>
              <a:off x="0"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06" name="Shape 906"/>
            <p:cNvSpPr/>
            <p:nvPr/>
          </p:nvSpPr>
          <p:spPr>
            <a:xfrm>
              <a:off x="297656"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07" name="Shape 907"/>
            <p:cNvSpPr/>
            <p:nvPr/>
          </p:nvSpPr>
          <p:spPr>
            <a:xfrm>
              <a:off x="595312"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08" name="Shape 908"/>
            <p:cNvSpPr/>
            <p:nvPr/>
          </p:nvSpPr>
          <p:spPr>
            <a:xfrm>
              <a:off x="892968" y="0"/>
              <a:ext cx="19843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09" name="Shape 909"/>
            <p:cNvSpPr/>
            <p:nvPr/>
          </p:nvSpPr>
          <p:spPr>
            <a:xfrm>
              <a:off x="1190625"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0" name="Shape 910"/>
            <p:cNvSpPr/>
            <p:nvPr/>
          </p:nvSpPr>
          <p:spPr>
            <a:xfrm>
              <a:off x="1488281"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1" name="Shape 911"/>
            <p:cNvSpPr/>
            <p:nvPr/>
          </p:nvSpPr>
          <p:spPr>
            <a:xfrm>
              <a:off x="1785937"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2" name="Shape 912"/>
            <p:cNvSpPr/>
            <p:nvPr/>
          </p:nvSpPr>
          <p:spPr>
            <a:xfrm>
              <a:off x="2083593" y="0"/>
              <a:ext cx="19843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3" name="Shape 913"/>
            <p:cNvSpPr/>
            <p:nvPr/>
          </p:nvSpPr>
          <p:spPr>
            <a:xfrm>
              <a:off x="2381250"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4" name="Shape 914"/>
            <p:cNvSpPr/>
            <p:nvPr/>
          </p:nvSpPr>
          <p:spPr>
            <a:xfrm>
              <a:off x="2678906"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5" name="Shape 915"/>
            <p:cNvSpPr/>
            <p:nvPr/>
          </p:nvSpPr>
          <p:spPr>
            <a:xfrm>
              <a:off x="2976562"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6" name="Shape 916"/>
            <p:cNvSpPr/>
            <p:nvPr/>
          </p:nvSpPr>
          <p:spPr>
            <a:xfrm>
              <a:off x="3274218" y="0"/>
              <a:ext cx="19843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7" name="Shape 917"/>
            <p:cNvSpPr/>
            <p:nvPr/>
          </p:nvSpPr>
          <p:spPr>
            <a:xfrm>
              <a:off x="3571875"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8" name="Shape 918"/>
            <p:cNvSpPr/>
            <p:nvPr/>
          </p:nvSpPr>
          <p:spPr>
            <a:xfrm>
              <a:off x="3869531"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19" name="Shape 919"/>
            <p:cNvSpPr/>
            <p:nvPr/>
          </p:nvSpPr>
          <p:spPr>
            <a:xfrm>
              <a:off x="4167187" y="0"/>
              <a:ext cx="198438"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20" name="Shape 920"/>
            <p:cNvSpPr/>
            <p:nvPr/>
          </p:nvSpPr>
          <p:spPr>
            <a:xfrm>
              <a:off x="4464843" y="0"/>
              <a:ext cx="19843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922" name="Shape 92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type="tx" showMasterSp="1" showMasterPhAnim="1">
  <p:cSld name="960.gs - 24 col">
    <p:spTree>
      <p:nvGrpSpPr>
        <p:cNvPr id="1" name=""/>
        <p:cNvGrpSpPr/>
        <p:nvPr/>
      </p:nvGrpSpPr>
      <p:grpSpPr>
        <a:xfrm>
          <a:off x="0" y="0"/>
          <a:ext cx="0" cy="0"/>
          <a:chOff x="0" y="0"/>
          <a:chExt cx="0" cy="0"/>
        </a:xfrm>
      </p:grpSpPr>
      <p:grpSp>
        <p:nvGrpSpPr>
          <p:cNvPr id="953" name="Group 953"/>
          <p:cNvGrpSpPr/>
          <p:nvPr/>
        </p:nvGrpSpPr>
        <p:grpSpPr>
          <a:xfrm>
            <a:off x="183554" y="421679"/>
            <a:ext cx="4712892" cy="4236642"/>
            <a:chOff x="0" y="0"/>
            <a:chExt cx="4712890" cy="4236640"/>
          </a:xfrm>
        </p:grpSpPr>
        <p:sp>
          <p:nvSpPr>
            <p:cNvPr id="929" name="Shape 929"/>
            <p:cNvSpPr/>
            <p:nvPr/>
          </p:nvSpPr>
          <p:spPr>
            <a:xfrm>
              <a:off x="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0" name="Shape 930"/>
            <p:cNvSpPr/>
            <p:nvPr/>
          </p:nvSpPr>
          <p:spPr>
            <a:xfrm>
              <a:off x="19843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1" name="Shape 931"/>
            <p:cNvSpPr/>
            <p:nvPr/>
          </p:nvSpPr>
          <p:spPr>
            <a:xfrm>
              <a:off x="39687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2" name="Shape 932"/>
            <p:cNvSpPr/>
            <p:nvPr/>
          </p:nvSpPr>
          <p:spPr>
            <a:xfrm>
              <a:off x="59531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3" name="Shape 933"/>
            <p:cNvSpPr/>
            <p:nvPr/>
          </p:nvSpPr>
          <p:spPr>
            <a:xfrm>
              <a:off x="79375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4" name="Shape 934"/>
            <p:cNvSpPr/>
            <p:nvPr/>
          </p:nvSpPr>
          <p:spPr>
            <a:xfrm>
              <a:off x="99218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5" name="Shape 935"/>
            <p:cNvSpPr/>
            <p:nvPr/>
          </p:nvSpPr>
          <p:spPr>
            <a:xfrm>
              <a:off x="119062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6" name="Shape 936"/>
            <p:cNvSpPr/>
            <p:nvPr/>
          </p:nvSpPr>
          <p:spPr>
            <a:xfrm>
              <a:off x="138906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7" name="Shape 937"/>
            <p:cNvSpPr/>
            <p:nvPr/>
          </p:nvSpPr>
          <p:spPr>
            <a:xfrm>
              <a:off x="158750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8" name="Shape 938"/>
            <p:cNvSpPr/>
            <p:nvPr/>
          </p:nvSpPr>
          <p:spPr>
            <a:xfrm>
              <a:off x="178593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39" name="Shape 939"/>
            <p:cNvSpPr/>
            <p:nvPr/>
          </p:nvSpPr>
          <p:spPr>
            <a:xfrm>
              <a:off x="198437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0" name="Shape 940"/>
            <p:cNvSpPr/>
            <p:nvPr/>
          </p:nvSpPr>
          <p:spPr>
            <a:xfrm>
              <a:off x="218281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1" name="Shape 941"/>
            <p:cNvSpPr/>
            <p:nvPr/>
          </p:nvSpPr>
          <p:spPr>
            <a:xfrm>
              <a:off x="238125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2" name="Shape 942"/>
            <p:cNvSpPr/>
            <p:nvPr/>
          </p:nvSpPr>
          <p:spPr>
            <a:xfrm>
              <a:off x="257968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3" name="Shape 943"/>
            <p:cNvSpPr/>
            <p:nvPr/>
          </p:nvSpPr>
          <p:spPr>
            <a:xfrm>
              <a:off x="277812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4" name="Shape 944"/>
            <p:cNvSpPr/>
            <p:nvPr/>
          </p:nvSpPr>
          <p:spPr>
            <a:xfrm>
              <a:off x="297656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5" name="Shape 945"/>
            <p:cNvSpPr/>
            <p:nvPr/>
          </p:nvSpPr>
          <p:spPr>
            <a:xfrm>
              <a:off x="317500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6" name="Shape 946"/>
            <p:cNvSpPr/>
            <p:nvPr/>
          </p:nvSpPr>
          <p:spPr>
            <a:xfrm>
              <a:off x="337343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7" name="Shape 947"/>
            <p:cNvSpPr/>
            <p:nvPr/>
          </p:nvSpPr>
          <p:spPr>
            <a:xfrm>
              <a:off x="357187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8" name="Shape 948"/>
            <p:cNvSpPr/>
            <p:nvPr/>
          </p:nvSpPr>
          <p:spPr>
            <a:xfrm>
              <a:off x="377031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49" name="Shape 949"/>
            <p:cNvSpPr/>
            <p:nvPr/>
          </p:nvSpPr>
          <p:spPr>
            <a:xfrm>
              <a:off x="3968750"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50" name="Shape 950"/>
            <p:cNvSpPr/>
            <p:nvPr/>
          </p:nvSpPr>
          <p:spPr>
            <a:xfrm>
              <a:off x="4167187"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51" name="Shape 951"/>
            <p:cNvSpPr/>
            <p:nvPr/>
          </p:nvSpPr>
          <p:spPr>
            <a:xfrm>
              <a:off x="4365625"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52" name="Shape 952"/>
            <p:cNvSpPr/>
            <p:nvPr/>
          </p:nvSpPr>
          <p:spPr>
            <a:xfrm>
              <a:off x="4564062" y="0"/>
              <a:ext cx="148829" cy="4236641"/>
            </a:xfrm>
            <a:prstGeom prst="rect">
              <a:avLst/>
            </a:prstGeom>
            <a:solidFill>
              <a:srgbClr val="FF7E79">
                <a:alpha val="20000"/>
              </a:srgbClr>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954" name="Shape 95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white Kopie">
    <p:spTree>
      <p:nvGrpSpPr>
        <p:cNvPr id="1" name=""/>
        <p:cNvGrpSpPr/>
        <p:nvPr/>
      </p:nvGrpSpPr>
      <p:grpSpPr>
        <a:xfrm>
          <a:off x="0" y="0"/>
          <a:ext cx="0" cy="0"/>
          <a:chOff x="0" y="0"/>
          <a:chExt cx="0" cy="0"/>
        </a:xfrm>
      </p:grpSpPr>
      <p:grpSp>
        <p:nvGrpSpPr>
          <p:cNvPr id="22" name="Group 22"/>
          <p:cNvGrpSpPr/>
          <p:nvPr/>
        </p:nvGrpSpPr>
        <p:grpSpPr>
          <a:xfrm>
            <a:off x="0" y="635000"/>
            <a:ext cx="5080000" cy="3814961"/>
            <a:chOff x="0" y="0"/>
            <a:chExt cx="5080000" cy="3814960"/>
          </a:xfrm>
        </p:grpSpPr>
        <p:sp>
          <p:nvSpPr>
            <p:cNvPr id="18" name="Shape 18"/>
            <p:cNvSpPr/>
            <p:nvPr/>
          </p:nvSpPr>
          <p:spPr>
            <a:xfrm>
              <a:off x="3780234" y="565546"/>
              <a:ext cx="1299766" cy="2480470"/>
            </a:xfrm>
            <a:prstGeom prst="rect">
              <a:avLst/>
            </a:prstGeom>
            <a:solidFill>
              <a:srgbClr val="00000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9" name="Shape 19"/>
            <p:cNvSpPr/>
            <p:nvPr/>
          </p:nvSpPr>
          <p:spPr>
            <a:xfrm>
              <a:off x="0" y="565546"/>
              <a:ext cx="1299766" cy="2480470"/>
            </a:xfrm>
            <a:prstGeom prst="rect">
              <a:avLst/>
            </a:prstGeom>
            <a:solidFill>
              <a:srgbClr val="00000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0" name="Shape 20"/>
            <p:cNvSpPr/>
            <p:nvPr/>
          </p:nvSpPr>
          <p:spPr>
            <a:xfrm>
              <a:off x="0" y="0"/>
              <a:ext cx="5080000" cy="565547"/>
            </a:xfrm>
            <a:prstGeom prst="rect">
              <a:avLst/>
            </a:prstGeom>
            <a:solidFill>
              <a:srgbClr val="00000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1" name="Shape 21"/>
            <p:cNvSpPr/>
            <p:nvPr/>
          </p:nvSpPr>
          <p:spPr>
            <a:xfrm>
              <a:off x="0" y="3046015"/>
              <a:ext cx="5080000" cy="768946"/>
            </a:xfrm>
            <a:prstGeom prst="rect">
              <a:avLst/>
            </a:prstGeom>
            <a:solidFill>
              <a:srgbClr val="00000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3" name="Shape 2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forms">
    <p:spTree>
      <p:nvGrpSpPr>
        <p:cNvPr id="1" name=""/>
        <p:cNvGrpSpPr/>
        <p:nvPr/>
      </p:nvGrpSpPr>
      <p:grpSpPr>
        <a:xfrm>
          <a:off x="0" y="0"/>
          <a:ext cx="0" cy="0"/>
          <a:chOff x="0" y="0"/>
          <a:chExt cx="0" cy="0"/>
        </a:xfrm>
      </p:grpSpPr>
      <p:sp>
        <p:nvSpPr>
          <p:cNvPr id="30" name="Shape 30"/>
          <p:cNvSpPr/>
          <p:nvPr/>
        </p:nvSpPr>
        <p:spPr>
          <a:xfrm>
            <a:off x="49609" y="3170039"/>
            <a:ext cx="1150938" cy="421680"/>
          </a:xfrm>
          <a:prstGeom prst="roundRect">
            <a:avLst>
              <a:gd name="adj" fmla="val 9035"/>
            </a:avLst>
          </a:prstGeom>
          <a:solidFill>
            <a:srgbClr val="FFFFFF"/>
          </a:solidFill>
          <a:ln w="3175">
            <a:solidFill>
              <a:srgbClr val="939393"/>
            </a:solidFill>
            <a:miter lim="400000"/>
          </a:ln>
          <a:extLst>
            <a:ext uri="{C572A759-6A51-4108-AA02-DFA0A04FC94B}">
              <ma14:wrappingTextBoxFlag xmlns:ma14="http://schemas.microsoft.com/office/mac/drawingml/2011/main" val="1"/>
            </a:ext>
          </a:extLst>
        </p:spPr>
        <p:txBody>
          <a:bodyPr lIns="54570" tIns="54570" rIns="54570" bIns="54570"/>
          <a:lstStyle/>
          <a:p>
            <a:pPr algn="l">
              <a:lnSpc>
                <a:spcPct val="150000"/>
              </a:lnSpc>
              <a:defRPr sz="600">
                <a:solidFill>
                  <a:srgbClr val="7F7F7F"/>
                </a:solidFill>
                <a:effectLst>
                  <a:outerShdw sx="100000" sy="100000" kx="0" ky="0" algn="b" rotWithShape="0" blurRad="12700" dist="12700" dir="5400000">
                    <a:srgbClr val="FFFFFF"/>
                  </a:outerShdw>
                </a:effectLst>
                <a:latin typeface="Helvetica Neue Medium"/>
                <a:ea typeface="Helvetica Neue Medium"/>
                <a:cs typeface="Helvetica Neue Medium"/>
                <a:sym typeface="Helvetica Neue Medium"/>
              </a:defRPr>
            </a:pPr>
            <a:r>
              <a:t>Option 1</a:t>
            </a:r>
          </a:p>
          <a:p>
            <a:pPr algn="l">
              <a:lnSpc>
                <a:spcPct val="150000"/>
              </a:lnSpc>
              <a:defRPr sz="600">
                <a:solidFill>
                  <a:srgbClr val="7F7F7F"/>
                </a:solidFill>
                <a:effectLst>
                  <a:outerShdw sx="100000" sy="100000" kx="0" ky="0" algn="b" rotWithShape="0" blurRad="12700" dist="12700" dir="5400000">
                    <a:srgbClr val="FFFFFF"/>
                  </a:outerShdw>
                </a:effectLst>
                <a:latin typeface="Helvetica Neue Medium"/>
                <a:ea typeface="Helvetica Neue Medium"/>
                <a:cs typeface="Helvetica Neue Medium"/>
                <a:sym typeface="Helvetica Neue Medium"/>
              </a:defRPr>
            </a:pPr>
            <a:r>
              <a:t>Option 2 </a:t>
            </a:r>
          </a:p>
          <a:p>
            <a:pPr algn="l">
              <a:lnSpc>
                <a:spcPct val="150000"/>
              </a:lnSpc>
              <a:defRPr sz="600">
                <a:solidFill>
                  <a:srgbClr val="7F7F7F"/>
                </a:solidFill>
                <a:effectLst>
                  <a:outerShdw sx="100000" sy="100000" kx="0" ky="0" algn="b" rotWithShape="0" blurRad="12700" dist="12700" dir="5400000">
                    <a:srgbClr val="FFFFFF"/>
                  </a:outerShdw>
                </a:effectLst>
                <a:latin typeface="Helvetica Neue Medium"/>
                <a:ea typeface="Helvetica Neue Medium"/>
                <a:cs typeface="Helvetica Neue Medium"/>
                <a:sym typeface="Helvetica Neue Medium"/>
              </a:defRPr>
            </a:pPr>
            <a:r>
              <a:t>Option 3</a:t>
            </a:r>
          </a:p>
        </p:txBody>
      </p:sp>
      <p:grpSp>
        <p:nvGrpSpPr>
          <p:cNvPr id="33" name="Group 33"/>
          <p:cNvGrpSpPr/>
          <p:nvPr/>
        </p:nvGrpSpPr>
        <p:grpSpPr>
          <a:xfrm>
            <a:off x="58342" y="673199"/>
            <a:ext cx="1241424" cy="244575"/>
            <a:chOff x="0" y="-26292"/>
            <a:chExt cx="1241422" cy="244574"/>
          </a:xfrm>
        </p:grpSpPr>
        <p:sp>
          <p:nvSpPr>
            <p:cNvPr id="31" name="Shape 31"/>
            <p:cNvSpPr/>
            <p:nvPr/>
          </p:nvSpPr>
          <p:spPr>
            <a:xfrm>
              <a:off x="1188" y="89296"/>
              <a:ext cx="1240235" cy="128986"/>
            </a:xfrm>
            <a:prstGeom prst="rect">
              <a:avLst/>
            </a:prstGeom>
            <a:gradFill flip="none" rotWithShape="1">
              <a:gsLst>
                <a:gs pos="80829">
                  <a:srgbClr val="FFFFFF"/>
                </a:gs>
                <a:gs pos="100000">
                  <a:srgbClr val="C0C0C0"/>
                </a:gs>
              </a:gsLst>
              <a:lin ang="16200000" scaled="0"/>
            </a:gradFill>
            <a:ln w="3175" cap="flat">
              <a:solidFill>
                <a:srgbClr val="A9A9A9"/>
              </a:solidFill>
              <a:prstDash val="solid"/>
              <a:miter lim="400000"/>
            </a:ln>
            <a:effectLst/>
          </p:spPr>
          <p:txBody>
            <a:bodyPr wrap="square" lIns="19843" tIns="19843" rIns="19843" bIns="19843" numCol="1" anchor="ctr">
              <a:noAutofit/>
            </a:bodyPr>
            <a:lstStyle/>
            <a:p>
              <a:pPr algn="l">
                <a:defRPr b="1" sz="600">
                  <a:solidFill>
                    <a:srgbClr val="232323"/>
                  </a:solidFill>
                  <a:latin typeface="Helvetica Neue"/>
                  <a:ea typeface="Helvetica Neue"/>
                  <a:cs typeface="Helvetica Neue"/>
                  <a:sym typeface="Helvetica Neue"/>
                </a:defRPr>
              </a:pPr>
            </a:p>
          </p:txBody>
        </p:sp>
        <p:sp>
          <p:nvSpPr>
            <p:cNvPr id="32" name="Shape 32"/>
            <p:cNvSpPr/>
            <p:nvPr/>
          </p:nvSpPr>
          <p:spPr>
            <a:xfrm>
              <a:off x="0" y="-26293"/>
              <a:ext cx="232766"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Label:</a:t>
              </a:r>
            </a:p>
          </p:txBody>
        </p:sp>
      </p:grpSp>
      <p:grpSp>
        <p:nvGrpSpPr>
          <p:cNvPr id="38" name="Group 38"/>
          <p:cNvGrpSpPr/>
          <p:nvPr/>
        </p:nvGrpSpPr>
        <p:grpSpPr>
          <a:xfrm>
            <a:off x="59531" y="1572617"/>
            <a:ext cx="1240235" cy="128985"/>
            <a:chOff x="0" y="0"/>
            <a:chExt cx="1240234" cy="128984"/>
          </a:xfrm>
        </p:grpSpPr>
        <p:sp>
          <p:nvSpPr>
            <p:cNvPr id="34" name="Shape 34"/>
            <p:cNvSpPr/>
            <p:nvPr/>
          </p:nvSpPr>
          <p:spPr>
            <a:xfrm>
              <a:off x="0" y="0"/>
              <a:ext cx="1240235" cy="128985"/>
            </a:xfrm>
            <a:prstGeom prst="roundRect">
              <a:avLst>
                <a:gd name="adj" fmla="val 50000"/>
              </a:avLst>
            </a:prstGeom>
            <a:gradFill flip="none" rotWithShape="1">
              <a:gsLst>
                <a:gs pos="80829">
                  <a:srgbClr val="FFFFFF"/>
                </a:gs>
                <a:gs pos="100000">
                  <a:srgbClr val="C0C0C0"/>
                </a:gs>
              </a:gsLst>
              <a:lin ang="16200000" scaled="0"/>
            </a:gradFill>
            <a:ln w="3175" cap="flat">
              <a:solidFill>
                <a:srgbClr val="A9A9A9"/>
              </a:solidFill>
              <a:prstDash val="solid"/>
              <a:miter lim="400000"/>
            </a:ln>
            <a:effectLst/>
          </p:spPr>
          <p:txBody>
            <a:bodyPr wrap="square" lIns="19843" tIns="19843" rIns="19843" bIns="19843" numCol="1" anchor="ctr">
              <a:noAutofit/>
            </a:bodyPr>
            <a:lstStyle/>
            <a:p>
              <a:pPr algn="l">
                <a:defRPr b="1" sz="600">
                  <a:solidFill>
                    <a:srgbClr val="232323"/>
                  </a:solidFill>
                  <a:latin typeface="Helvetica Neue"/>
                  <a:ea typeface="Helvetica Neue"/>
                  <a:cs typeface="Helvetica Neue"/>
                  <a:sym typeface="Helvetica Neue"/>
                </a:defRPr>
              </a:pPr>
            </a:p>
          </p:txBody>
        </p:sp>
        <p:grpSp>
          <p:nvGrpSpPr>
            <p:cNvPr id="37" name="Group 37"/>
            <p:cNvGrpSpPr/>
            <p:nvPr/>
          </p:nvGrpSpPr>
          <p:grpSpPr>
            <a:xfrm>
              <a:off x="44648" y="39687"/>
              <a:ext cx="58923" cy="58923"/>
              <a:chOff x="0" y="0"/>
              <a:chExt cx="58921" cy="58921"/>
            </a:xfrm>
          </p:grpSpPr>
          <p:sp>
            <p:nvSpPr>
              <p:cNvPr id="35" name="Shape 35"/>
              <p:cNvSpPr/>
              <p:nvPr/>
            </p:nvSpPr>
            <p:spPr>
              <a:xfrm>
                <a:off x="0" y="0"/>
                <a:ext cx="49610" cy="49610"/>
              </a:xfrm>
              <a:prstGeom prst="ellipse">
                <a:avLst/>
              </a:prstGeom>
              <a:solidFill>
                <a:srgbClr val="FFFFFF"/>
              </a:solid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36" name="Shape 36"/>
              <p:cNvSpPr/>
              <p:nvPr/>
            </p:nvSpPr>
            <p:spPr>
              <a:xfrm>
                <a:off x="44648" y="44648"/>
                <a:ext cx="14274" cy="14274"/>
              </a:xfrm>
              <a:prstGeom prst="line">
                <a:avLst/>
              </a:prstGeom>
              <a:solidFill>
                <a:srgbClr val="FFFFFF"/>
              </a:solidFill>
              <a:ln w="12700" cap="flat">
                <a:solidFill>
                  <a:srgbClr val="797979"/>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43" name="Group 43"/>
          <p:cNvGrpSpPr/>
          <p:nvPr/>
        </p:nvGrpSpPr>
        <p:grpSpPr>
          <a:xfrm>
            <a:off x="74414" y="1987847"/>
            <a:ext cx="248867" cy="127001"/>
            <a:chOff x="0" y="-21332"/>
            <a:chExt cx="248866" cy="127000"/>
          </a:xfrm>
        </p:grpSpPr>
        <p:grpSp>
          <p:nvGrpSpPr>
            <p:cNvPr id="41" name="Group 41"/>
            <p:cNvGrpSpPr/>
            <p:nvPr/>
          </p:nvGrpSpPr>
          <p:grpSpPr>
            <a:xfrm>
              <a:off x="0" y="0"/>
              <a:ext cx="84336" cy="84336"/>
              <a:chOff x="0" y="0"/>
              <a:chExt cx="84335" cy="84335"/>
            </a:xfrm>
          </p:grpSpPr>
          <p:sp>
            <p:nvSpPr>
              <p:cNvPr id="39" name="Shape 39"/>
              <p:cNvSpPr/>
              <p:nvPr/>
            </p:nvSpPr>
            <p:spPr>
              <a:xfrm>
                <a:off x="0" y="0"/>
                <a:ext cx="84336" cy="84336"/>
              </a:xfrm>
              <a:prstGeom prst="roundRect">
                <a:avLst>
                  <a:gd name="adj" fmla="val 50000"/>
                </a:avLst>
              </a:prstGeom>
              <a:gradFill flip="none" rotWithShape="1">
                <a:gsLst>
                  <a:gs pos="0">
                    <a:srgbClr val="E6E6E6"/>
                  </a:gs>
                  <a:gs pos="100000">
                    <a:srgbClr val="FFFFFF"/>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40" name="Shape 40"/>
              <p:cNvSpPr/>
              <p:nvPr/>
            </p:nvSpPr>
            <p:spPr>
              <a:xfrm>
                <a:off x="19462" y="19462"/>
                <a:ext cx="45412" cy="45412"/>
              </a:xfrm>
              <a:prstGeom prst="roundRect">
                <a:avLst>
                  <a:gd name="adj" fmla="val 50000"/>
                </a:avLst>
              </a:prstGeom>
              <a:gradFill flip="none" rotWithShape="1">
                <a:gsLst>
                  <a:gs pos="0">
                    <a:srgbClr val="FFFFFF"/>
                  </a:gs>
                  <a:gs pos="100000">
                    <a:srgbClr val="C0C0C0"/>
                  </a:gs>
                </a:gsLst>
                <a:path path="shape">
                  <a:fillToRect l="44444" t="38888" r="55555" b="61111"/>
                </a:path>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42" name="Shape 42"/>
            <p:cNvSpPr/>
            <p:nvPr/>
          </p:nvSpPr>
          <p:spPr>
            <a:xfrm>
              <a:off x="109140" y="-21333"/>
              <a:ext cx="139727"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Yes</a:t>
              </a:r>
            </a:p>
          </p:txBody>
        </p:sp>
      </p:grpSp>
      <p:grpSp>
        <p:nvGrpSpPr>
          <p:cNvPr id="46" name="Group 46"/>
          <p:cNvGrpSpPr/>
          <p:nvPr/>
        </p:nvGrpSpPr>
        <p:grpSpPr>
          <a:xfrm>
            <a:off x="74414" y="2156519"/>
            <a:ext cx="236141" cy="127001"/>
            <a:chOff x="0" y="-21332"/>
            <a:chExt cx="236140" cy="127000"/>
          </a:xfrm>
        </p:grpSpPr>
        <p:sp>
          <p:nvSpPr>
            <p:cNvPr id="44" name="Shape 44"/>
            <p:cNvSpPr/>
            <p:nvPr/>
          </p:nvSpPr>
          <p:spPr>
            <a:xfrm>
              <a:off x="0" y="0"/>
              <a:ext cx="84336" cy="84336"/>
            </a:xfrm>
            <a:prstGeom prst="roundRect">
              <a:avLst>
                <a:gd name="adj" fmla="val 50000"/>
              </a:avLst>
            </a:prstGeom>
            <a:gradFill flip="none" rotWithShape="1">
              <a:gsLst>
                <a:gs pos="0">
                  <a:srgbClr val="E6E6E6"/>
                </a:gs>
                <a:gs pos="100000">
                  <a:srgbClr val="FFFFFF"/>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45" name="Shape 45"/>
            <p:cNvSpPr/>
            <p:nvPr/>
          </p:nvSpPr>
          <p:spPr>
            <a:xfrm>
              <a:off x="109140" y="-21333"/>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No</a:t>
              </a:r>
            </a:p>
          </p:txBody>
        </p:sp>
      </p:grpSp>
      <p:grpSp>
        <p:nvGrpSpPr>
          <p:cNvPr id="53" name="Group 53"/>
          <p:cNvGrpSpPr/>
          <p:nvPr/>
        </p:nvGrpSpPr>
        <p:grpSpPr>
          <a:xfrm>
            <a:off x="555625" y="1987847"/>
            <a:ext cx="434421" cy="127001"/>
            <a:chOff x="0" y="-21332"/>
            <a:chExt cx="434420" cy="127000"/>
          </a:xfrm>
        </p:grpSpPr>
        <p:grpSp>
          <p:nvGrpSpPr>
            <p:cNvPr id="51" name="Group 51"/>
            <p:cNvGrpSpPr/>
            <p:nvPr/>
          </p:nvGrpSpPr>
          <p:grpSpPr>
            <a:xfrm>
              <a:off x="0" y="0"/>
              <a:ext cx="95284" cy="84336"/>
              <a:chOff x="0" y="0"/>
              <a:chExt cx="95283" cy="84335"/>
            </a:xfrm>
          </p:grpSpPr>
          <p:sp>
            <p:nvSpPr>
              <p:cNvPr id="47" name="Shape 47"/>
              <p:cNvSpPr/>
              <p:nvPr/>
            </p:nvSpPr>
            <p:spPr>
              <a:xfrm>
                <a:off x="0" y="0"/>
                <a:ext cx="84336" cy="84336"/>
              </a:xfrm>
              <a:prstGeom prst="roundRect">
                <a:avLst>
                  <a:gd name="adj" fmla="val 35137"/>
                </a:avLst>
              </a:prstGeom>
              <a:gradFill flip="none" rotWithShape="1">
                <a:gsLst>
                  <a:gs pos="0">
                    <a:srgbClr val="E6E6E6"/>
                  </a:gs>
                  <a:gs pos="100000">
                    <a:srgbClr val="FFFFFF"/>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50" name="Group 50"/>
              <p:cNvGrpSpPr/>
              <p:nvPr/>
            </p:nvGrpSpPr>
            <p:grpSpPr>
              <a:xfrm>
                <a:off x="19843" y="5978"/>
                <a:ext cx="75441" cy="55597"/>
                <a:chOff x="0" y="0"/>
                <a:chExt cx="75439" cy="55595"/>
              </a:xfrm>
            </p:grpSpPr>
            <p:sp>
              <p:nvSpPr>
                <p:cNvPr id="48" name="Shape 48"/>
                <p:cNvSpPr/>
                <p:nvPr/>
              </p:nvSpPr>
              <p:spPr>
                <a:xfrm>
                  <a:off x="0" y="23787"/>
                  <a:ext cx="31809" cy="31809"/>
                </a:xfrm>
                <a:prstGeom prst="line">
                  <a:avLst/>
                </a:prstGeom>
                <a:noFill/>
                <a:ln w="12700" cap="flat">
                  <a:solidFill>
                    <a:srgbClr val="000000"/>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49" name="Shape 49"/>
                <p:cNvSpPr/>
                <p:nvPr/>
              </p:nvSpPr>
              <p:spPr>
                <a:xfrm flipV="1">
                  <a:off x="24804" y="-1"/>
                  <a:ext cx="50636" cy="50636"/>
                </a:xfrm>
                <a:prstGeom prst="line">
                  <a:avLst/>
                </a:prstGeom>
                <a:noFill/>
                <a:ln w="12700" cap="flat">
                  <a:solidFill>
                    <a:srgbClr val="000000"/>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sp>
          <p:nvSpPr>
            <p:cNvPr id="52" name="Shape 52"/>
            <p:cNvSpPr/>
            <p:nvPr/>
          </p:nvSpPr>
          <p:spPr>
            <a:xfrm>
              <a:off x="114101" y="-21333"/>
              <a:ext cx="320320"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Option 1</a:t>
              </a:r>
            </a:p>
          </p:txBody>
        </p:sp>
      </p:grpSp>
      <p:grpSp>
        <p:nvGrpSpPr>
          <p:cNvPr id="56" name="Group 56"/>
          <p:cNvGrpSpPr/>
          <p:nvPr/>
        </p:nvGrpSpPr>
        <p:grpSpPr>
          <a:xfrm>
            <a:off x="555625" y="2156519"/>
            <a:ext cx="434421" cy="127001"/>
            <a:chOff x="0" y="-21332"/>
            <a:chExt cx="434420" cy="127000"/>
          </a:xfrm>
        </p:grpSpPr>
        <p:sp>
          <p:nvSpPr>
            <p:cNvPr id="54" name="Shape 54"/>
            <p:cNvSpPr/>
            <p:nvPr/>
          </p:nvSpPr>
          <p:spPr>
            <a:xfrm>
              <a:off x="0" y="0"/>
              <a:ext cx="84336" cy="84336"/>
            </a:xfrm>
            <a:prstGeom prst="roundRect">
              <a:avLst>
                <a:gd name="adj" fmla="val 35137"/>
              </a:avLst>
            </a:prstGeom>
            <a:gradFill flip="none" rotWithShape="1">
              <a:gsLst>
                <a:gs pos="0">
                  <a:srgbClr val="E6E6E6"/>
                </a:gs>
                <a:gs pos="100000">
                  <a:srgbClr val="FFFFFF"/>
                </a:gs>
              </a:gsLst>
              <a:lin ang="5400000" scaled="0"/>
            </a:gradFill>
            <a:ln w="3175" cap="flat">
              <a:solidFill>
                <a:srgbClr val="A9A9A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55" name="Shape 55"/>
            <p:cNvSpPr/>
            <p:nvPr/>
          </p:nvSpPr>
          <p:spPr>
            <a:xfrm>
              <a:off x="114101" y="-21333"/>
              <a:ext cx="320320"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Option 2</a:t>
              </a:r>
            </a:p>
          </p:txBody>
        </p:sp>
      </p:grpSp>
      <p:sp>
        <p:nvSpPr>
          <p:cNvPr id="57" name="Shape 57"/>
          <p:cNvSpPr/>
          <p:nvPr/>
        </p:nvSpPr>
        <p:spPr>
          <a:xfrm>
            <a:off x="39687" y="2396132"/>
            <a:ext cx="605235" cy="163712"/>
          </a:xfrm>
          <a:prstGeom prst="roundRect">
            <a:avLst>
              <a:gd name="adj" fmla="val 50000"/>
            </a:avLst>
          </a:prstGeom>
          <a:gradFill>
            <a:gsLst>
              <a:gs pos="0">
                <a:srgbClr val="FFFFFF"/>
              </a:gs>
              <a:gs pos="100000">
                <a:srgbClr val="D6D6D6"/>
              </a:gs>
            </a:gsLst>
            <a:lin ang="5400000"/>
          </a:gradFill>
          <a:ln w="3175">
            <a:solidFill>
              <a:srgbClr val="9C9C9C"/>
            </a:solidFill>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Button</a:t>
            </a:r>
          </a:p>
        </p:txBody>
      </p:sp>
      <p:sp>
        <p:nvSpPr>
          <p:cNvPr id="58" name="Shape 58"/>
          <p:cNvSpPr/>
          <p:nvPr/>
        </p:nvSpPr>
        <p:spPr>
          <a:xfrm>
            <a:off x="44648" y="2624335"/>
            <a:ext cx="605235" cy="163712"/>
          </a:xfrm>
          <a:prstGeom prst="roundRect">
            <a:avLst>
              <a:gd name="adj" fmla="val 23273"/>
            </a:avLst>
          </a:prstGeom>
          <a:gradFill>
            <a:gsLst>
              <a:gs pos="0">
                <a:srgbClr val="FFFFFF"/>
              </a:gs>
              <a:gs pos="100000">
                <a:srgbClr val="D6D6D6"/>
              </a:gs>
            </a:gsLst>
            <a:lin ang="5400000"/>
          </a:gradFill>
          <a:ln w="3175">
            <a:solidFill>
              <a:srgbClr val="939393"/>
            </a:solidFill>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Button</a:t>
            </a:r>
          </a:p>
        </p:txBody>
      </p:sp>
      <p:grpSp>
        <p:nvGrpSpPr>
          <p:cNvPr id="61" name="Group 61"/>
          <p:cNvGrpSpPr/>
          <p:nvPr/>
        </p:nvGrpSpPr>
        <p:grpSpPr>
          <a:xfrm>
            <a:off x="49609" y="3021210"/>
            <a:ext cx="1150938" cy="163712"/>
            <a:chOff x="0" y="0"/>
            <a:chExt cx="1150937" cy="163710"/>
          </a:xfrm>
        </p:grpSpPr>
        <p:sp>
          <p:nvSpPr>
            <p:cNvPr id="59" name="Shape 59"/>
            <p:cNvSpPr/>
            <p:nvPr/>
          </p:nvSpPr>
          <p:spPr>
            <a:xfrm>
              <a:off x="0" y="0"/>
              <a:ext cx="1150938" cy="163711"/>
            </a:xfrm>
            <a:prstGeom prst="roundRect">
              <a:avLst>
                <a:gd name="adj" fmla="val 23273"/>
              </a:avLst>
            </a:prstGeom>
            <a:gradFill flip="none" rotWithShape="1">
              <a:gsLst>
                <a:gs pos="0">
                  <a:srgbClr val="FFFFFF"/>
                </a:gs>
                <a:gs pos="100000">
                  <a:srgbClr val="D6D6D6"/>
                </a:gs>
              </a:gsLst>
              <a:lin ang="5400000" scaled="0"/>
            </a:gradFill>
            <a:ln w="3175" cap="flat">
              <a:solidFill>
                <a:srgbClr val="939393"/>
              </a:solidFill>
              <a:prstDash val="solid"/>
              <a:miter lim="400000"/>
            </a:ln>
            <a:effectLst/>
            <a:extLst>
              <a:ext uri="{C572A759-6A51-4108-AA02-DFA0A04FC94B}">
                <ma14:wrappingTextBoxFlag xmlns:ma14="http://schemas.microsoft.com/office/mac/drawingml/2011/main" val="1"/>
              </a:ext>
            </a:extLst>
          </p:spPr>
          <p:txBody>
            <a:bodyPr wrap="square" lIns="34726" tIns="34726" rIns="34726" bIns="34726" numCol="1" anchor="ctr">
              <a:noAutofit/>
            </a:bodyPr>
            <a:lstStyle>
              <a:lvl1pPr algn="l">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Please select...</a:t>
              </a:r>
            </a:p>
          </p:txBody>
        </p:sp>
        <p:sp>
          <p:nvSpPr>
            <p:cNvPr id="60" name="Shape 60"/>
            <p:cNvSpPr/>
            <p:nvPr/>
          </p:nvSpPr>
          <p:spPr>
            <a:xfrm rot="10800000">
              <a:off x="1036835" y="69453"/>
              <a:ext cx="64494" cy="496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5E5E5E"/>
            </a:solidFill>
            <a:ln w="3175" cap="flat">
              <a:noFill/>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62" name="Shape 62"/>
          <p:cNvSpPr/>
          <p:nvPr/>
        </p:nvSpPr>
        <p:spPr>
          <a:xfrm>
            <a:off x="63312" y="2885777"/>
            <a:ext cx="581055"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a:defRPr b="1" sz="600">
                <a:solidFill>
                  <a:srgbClr val="212121"/>
                </a:solidFill>
                <a:latin typeface="Helvetica Neue"/>
                <a:ea typeface="Helvetica Neue"/>
                <a:cs typeface="Helvetica Neue"/>
                <a:sym typeface="Helvetica Neue"/>
              </a:defRPr>
            </a:pPr>
            <a:r>
              <a:t>Please Select </a:t>
            </a:r>
            <a:r>
              <a:rPr b="0" sz="700">
                <a:latin typeface="Webdings"/>
                <a:ea typeface="Webdings"/>
                <a:cs typeface="Webdings"/>
                <a:sym typeface="Webdings"/>
              </a:rPr>
              <a:t>6</a:t>
            </a:r>
          </a:p>
        </p:txBody>
      </p:sp>
      <p:sp>
        <p:nvSpPr>
          <p:cNvPr id="63" name="Shape 63"/>
          <p:cNvSpPr/>
          <p:nvPr/>
        </p:nvSpPr>
        <p:spPr>
          <a:xfrm>
            <a:off x="4951015" y="2088554"/>
            <a:ext cx="79376" cy="2048868"/>
          </a:xfrm>
          <a:prstGeom prst="rect">
            <a:avLst/>
          </a:prstGeom>
          <a:gradFill>
            <a:gsLst>
              <a:gs pos="0">
                <a:srgbClr val="EDEDED"/>
              </a:gs>
              <a:gs pos="100000">
                <a:srgbClr val="FFFFFF"/>
              </a:gs>
            </a:gsLst>
          </a:gradFill>
          <a:ln w="3175">
            <a:solidFill>
              <a:srgbClr val="9C9C9C"/>
            </a:solidFill>
            <a:miter lim="400000"/>
          </a:ln>
        </p:spPr>
        <p:txBody>
          <a:bodyPr lIns="19843" tIns="19843" rIns="19843" bIns="19843"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4" name="Shape 64"/>
          <p:cNvSpPr/>
          <p:nvPr/>
        </p:nvSpPr>
        <p:spPr>
          <a:xfrm>
            <a:off x="4960937" y="2108398"/>
            <a:ext cx="59532" cy="496095"/>
          </a:xfrm>
          <a:prstGeom prst="roundRect">
            <a:avLst>
              <a:gd name="adj" fmla="val 50000"/>
            </a:avLst>
          </a:prstGeom>
          <a:gradFill>
            <a:gsLst>
              <a:gs pos="0">
                <a:srgbClr val="FFFFFF"/>
              </a:gs>
              <a:gs pos="100000">
                <a:srgbClr val="D6D6D6"/>
              </a:gs>
            </a:gsLst>
          </a:gradFill>
          <a:ln w="3175">
            <a:solidFill>
              <a:srgbClr val="9C9C9C"/>
            </a:solidFill>
            <a:miter lim="400000"/>
          </a:ln>
        </p:spPr>
        <p:txBody>
          <a:bodyPr lIns="19843" tIns="19843" rIns="19843" bIns="19843" anchor="ctr"/>
          <a:lstStyle/>
          <a:p>
            <a:pPr>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65" name="Shape 65"/>
          <p:cNvSpPr/>
          <p:nvPr/>
        </p:nvSpPr>
        <p:spPr>
          <a:xfrm>
            <a:off x="4951015" y="4048125"/>
            <a:ext cx="79376" cy="89297"/>
          </a:xfrm>
          <a:prstGeom prst="rect">
            <a:avLst/>
          </a:prstGeom>
          <a:gradFill>
            <a:gsLst>
              <a:gs pos="0">
                <a:srgbClr val="FFFFFF"/>
              </a:gs>
              <a:gs pos="100000">
                <a:srgbClr val="D6D6D6"/>
              </a:gs>
            </a:gsLst>
          </a:gradFill>
          <a:ln w="3175">
            <a:solidFill>
              <a:srgbClr val="9C9C9C"/>
            </a:solidFill>
            <a:miter lim="400000"/>
          </a:ln>
          <a:extLst>
            <a:ext uri="{C572A759-6A51-4108-AA02-DFA0A04FC94B}">
              <ma14:wrappingTextBoxFlag xmlns:ma14="http://schemas.microsoft.com/office/mac/drawingml/2011/main" val="1"/>
            </a:ext>
          </a:extLst>
        </p:spPr>
        <p:txBody>
          <a:bodyPr lIns="14882" tIns="14882" rIns="14882" bIns="14882" anchor="ct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66" name="Shape 66"/>
          <p:cNvSpPr/>
          <p:nvPr/>
        </p:nvSpPr>
        <p:spPr>
          <a:xfrm>
            <a:off x="4951015" y="3958828"/>
            <a:ext cx="79376" cy="89297"/>
          </a:xfrm>
          <a:prstGeom prst="rect">
            <a:avLst/>
          </a:prstGeom>
          <a:gradFill>
            <a:gsLst>
              <a:gs pos="0">
                <a:srgbClr val="FFFFFF"/>
              </a:gs>
              <a:gs pos="100000">
                <a:srgbClr val="D6D6D6"/>
              </a:gs>
            </a:gsLst>
          </a:gradFill>
          <a:ln w="3175">
            <a:solidFill>
              <a:srgbClr val="9C9C9C"/>
            </a:solidFill>
            <a:miter lim="400000"/>
          </a:ln>
          <a:extLst>
            <a:ext uri="{C572A759-6A51-4108-AA02-DFA0A04FC94B}">
              <ma14:wrappingTextBoxFlag xmlns:ma14="http://schemas.microsoft.com/office/mac/drawingml/2011/main" val="1"/>
            </a:ext>
          </a:extLst>
        </p:spPr>
        <p:txBody>
          <a:bodyPr lIns="9921" tIns="9921" rIns="9921" bIns="9921" anchor="ct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nvGrpSpPr>
          <p:cNvPr id="71" name="Group 71"/>
          <p:cNvGrpSpPr/>
          <p:nvPr/>
        </p:nvGrpSpPr>
        <p:grpSpPr>
          <a:xfrm rot="5400000">
            <a:off x="3973710" y="3313906"/>
            <a:ext cx="79376" cy="2048868"/>
            <a:chOff x="0" y="0"/>
            <a:chExt cx="79375" cy="2048867"/>
          </a:xfrm>
        </p:grpSpPr>
        <p:sp>
          <p:nvSpPr>
            <p:cNvPr id="67" name="Shape 67"/>
            <p:cNvSpPr/>
            <p:nvPr/>
          </p:nvSpPr>
          <p:spPr>
            <a:xfrm>
              <a:off x="0" y="0"/>
              <a:ext cx="79375" cy="2048868"/>
            </a:xfrm>
            <a:prstGeom prst="rect">
              <a:avLst/>
            </a:prstGeom>
            <a:gradFill flip="none" rotWithShape="1">
              <a:gsLst>
                <a:gs pos="0">
                  <a:srgbClr val="EDEDED"/>
                </a:gs>
                <a:gs pos="100000">
                  <a:srgbClr val="FFFFFF"/>
                </a:gs>
              </a:gsLst>
              <a:lin ang="0" scaled="0"/>
            </a:gradFill>
            <a:ln w="3175" cap="flat">
              <a:solidFill>
                <a:srgbClr val="9C9C9C"/>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68" name="Shape 68"/>
            <p:cNvSpPr/>
            <p:nvPr/>
          </p:nvSpPr>
          <p:spPr>
            <a:xfrm>
              <a:off x="9921" y="1537890"/>
              <a:ext cx="59533" cy="496095"/>
            </a:xfrm>
            <a:prstGeom prst="roundRect">
              <a:avLst>
                <a:gd name="adj" fmla="val 50000"/>
              </a:avLst>
            </a:prstGeom>
            <a:gradFill flip="none" rotWithShape="1">
              <a:gsLst>
                <a:gs pos="0">
                  <a:srgbClr val="FFFFFF"/>
                </a:gs>
                <a:gs pos="100000">
                  <a:srgbClr val="D6D6D6"/>
                </a:gs>
              </a:gsLst>
              <a:lin ang="0" scaled="0"/>
            </a:gradFill>
            <a:ln w="3175" cap="flat">
              <a:solidFill>
                <a:srgbClr val="9C9C9C"/>
              </a:solidFill>
              <a:prstDash val="solid"/>
              <a:miter lim="400000"/>
            </a:ln>
            <a:effectLst/>
          </p:spPr>
          <p:txBody>
            <a:bodyPr wrap="square" lIns="19843" tIns="19843" rIns="19843" bIns="19843" numCol="1" anchor="ctr">
              <a:noAutofit/>
            </a:bodyPr>
            <a:lstStyle/>
            <a:p>
              <a:pPr>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69" name="Shape 69"/>
            <p:cNvSpPr/>
            <p:nvPr/>
          </p:nvSpPr>
          <p:spPr>
            <a:xfrm>
              <a:off x="0" y="89296"/>
              <a:ext cx="79375" cy="89298"/>
            </a:xfrm>
            <a:prstGeom prst="rect">
              <a:avLst/>
            </a:prstGeom>
            <a:gradFill flip="none" rotWithShape="1">
              <a:gsLst>
                <a:gs pos="0">
                  <a:srgbClr val="FFFFFF"/>
                </a:gs>
                <a:gs pos="100000">
                  <a:srgbClr val="D6D6D6"/>
                </a:gs>
              </a:gsLst>
              <a:lin ang="0" scaled="0"/>
            </a:gradFill>
            <a:ln w="3175"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14882" tIns="14882" rIns="14882" bIns="14882" numCol="1" anchor="ctr">
              <a:noAutofit/>
            </a:bodyP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70" name="Shape 70"/>
            <p:cNvSpPr/>
            <p:nvPr/>
          </p:nvSpPr>
          <p:spPr>
            <a:xfrm>
              <a:off x="0" y="0"/>
              <a:ext cx="79375" cy="89297"/>
            </a:xfrm>
            <a:prstGeom prst="rect">
              <a:avLst/>
            </a:prstGeom>
            <a:gradFill flip="none" rotWithShape="1">
              <a:gsLst>
                <a:gs pos="0">
                  <a:srgbClr val="FFFFFF"/>
                </a:gs>
                <a:gs pos="100000">
                  <a:srgbClr val="D6D6D6"/>
                </a:gs>
              </a:gsLst>
              <a:lin ang="0" scaled="0"/>
            </a:gradFill>
            <a:ln w="3175" cap="flat">
              <a:solidFill>
                <a:srgbClr val="9C9C9C"/>
              </a:solidFill>
              <a:prstDash val="solid"/>
              <a:miter lim="400000"/>
            </a:ln>
            <a:effectLst/>
            <a:extLst>
              <a:ext uri="{C572A759-6A51-4108-AA02-DFA0A04FC94B}">
                <ma14:wrappingTextBoxFlag xmlns:ma14="http://schemas.microsoft.com/office/mac/drawingml/2011/main" val="1"/>
              </a:ext>
            </a:extLst>
          </p:spPr>
          <p:txBody>
            <a:bodyPr wrap="square" lIns="9921" tIns="9921" rIns="9921" bIns="9921" numCol="1" anchor="ctr">
              <a:noAutofit/>
            </a:bodyP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grpSp>
        <p:nvGrpSpPr>
          <p:cNvPr id="76" name="Group 76"/>
          <p:cNvGrpSpPr/>
          <p:nvPr/>
        </p:nvGrpSpPr>
        <p:grpSpPr>
          <a:xfrm>
            <a:off x="1339453" y="1597421"/>
            <a:ext cx="89297" cy="89298"/>
            <a:chOff x="0" y="0"/>
            <a:chExt cx="89296" cy="89296"/>
          </a:xfrm>
        </p:grpSpPr>
        <p:sp>
          <p:nvSpPr>
            <p:cNvPr id="72" name="Shape 72"/>
            <p:cNvSpPr/>
            <p:nvPr/>
          </p:nvSpPr>
          <p:spPr>
            <a:xfrm>
              <a:off x="0" y="0"/>
              <a:ext cx="89297" cy="89297"/>
            </a:xfrm>
            <a:prstGeom prst="ellipse">
              <a:avLst/>
            </a:prstGeom>
            <a:solidFill>
              <a:srgbClr val="B1B1B1"/>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75" name="Group 75"/>
            <p:cNvGrpSpPr/>
            <p:nvPr/>
          </p:nvGrpSpPr>
          <p:grpSpPr>
            <a:xfrm>
              <a:off x="24804" y="24804"/>
              <a:ext cx="39074" cy="39073"/>
              <a:chOff x="0" y="0"/>
              <a:chExt cx="39072" cy="39072"/>
            </a:xfrm>
          </p:grpSpPr>
          <p:sp>
            <p:nvSpPr>
              <p:cNvPr id="73" name="Shape 73"/>
              <p:cNvSpPr/>
              <p:nvPr/>
            </p:nvSpPr>
            <p:spPr>
              <a:xfrm>
                <a:off x="102" y="102"/>
                <a:ext cx="38971" cy="38971"/>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74" name="Shape 74"/>
              <p:cNvSpPr/>
              <p:nvPr/>
            </p:nvSpPr>
            <p:spPr>
              <a:xfrm flipH="1">
                <a:off x="-1" y="0"/>
                <a:ext cx="38971" cy="38970"/>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79" name="Group 79"/>
          <p:cNvGrpSpPr/>
          <p:nvPr/>
        </p:nvGrpSpPr>
        <p:grpSpPr>
          <a:xfrm>
            <a:off x="59531" y="921246"/>
            <a:ext cx="625079" cy="127001"/>
            <a:chOff x="0" y="-26292"/>
            <a:chExt cx="625078" cy="127000"/>
          </a:xfrm>
        </p:grpSpPr>
        <p:sp>
          <p:nvSpPr>
            <p:cNvPr id="77" name="Shape 77"/>
            <p:cNvSpPr/>
            <p:nvPr/>
          </p:nvSpPr>
          <p:spPr>
            <a:xfrm>
              <a:off x="0" y="0"/>
              <a:ext cx="74415" cy="74415"/>
            </a:xfrm>
            <a:prstGeom prst="ellipse">
              <a:avLst/>
            </a:prstGeom>
            <a:solidFill>
              <a:srgbClr val="FF7E79"/>
            </a:solidFill>
            <a:ln w="3175" cap="flat">
              <a:solidFill>
                <a:srgbClr val="941100"/>
              </a:solidFill>
              <a:prstDash val="solid"/>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500">
                  <a:solidFill>
                    <a:srgbClr val="941100"/>
                  </a:solidFill>
                  <a:latin typeface="Helvetica Neue"/>
                  <a:ea typeface="Helvetica Neue"/>
                  <a:cs typeface="Helvetica Neue"/>
                  <a:sym typeface="Helvetica Neue"/>
                </a:defRPr>
              </a:lvl1pPr>
            </a:lstStyle>
            <a:p>
              <a:pPr/>
              <a:r>
                <a:t>!</a:t>
              </a:r>
            </a:p>
          </p:txBody>
        </p:sp>
        <p:sp>
          <p:nvSpPr>
            <p:cNvPr id="78" name="Shape 78"/>
            <p:cNvSpPr/>
            <p:nvPr/>
          </p:nvSpPr>
          <p:spPr>
            <a:xfrm>
              <a:off x="109140" y="-26293"/>
              <a:ext cx="51593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defRPr b="1" sz="500">
                  <a:solidFill>
                    <a:srgbClr val="941100"/>
                  </a:solidFill>
                  <a:latin typeface="Helvetica Neue"/>
                  <a:ea typeface="Helvetica Neue"/>
                  <a:cs typeface="Helvetica Neue"/>
                  <a:sym typeface="Helvetica Neue"/>
                </a:defRPr>
              </a:lvl1pPr>
            </a:lstStyle>
            <a:p>
              <a:pPr/>
              <a:r>
                <a:t>Required Field!</a:t>
              </a:r>
            </a:p>
          </p:txBody>
        </p:sp>
      </p:grpSp>
      <p:grpSp>
        <p:nvGrpSpPr>
          <p:cNvPr id="82" name="Group 82"/>
          <p:cNvGrpSpPr/>
          <p:nvPr/>
        </p:nvGrpSpPr>
        <p:grpSpPr>
          <a:xfrm>
            <a:off x="3289102" y="3050977"/>
            <a:ext cx="1483321" cy="1016993"/>
            <a:chOff x="0" y="0"/>
            <a:chExt cx="1483320" cy="1016992"/>
          </a:xfrm>
        </p:grpSpPr>
        <p:graphicFrame>
          <p:nvGraphicFramePr>
            <p:cNvPr id="80" name="Table 80"/>
            <p:cNvGraphicFramePr/>
            <p:nvPr/>
          </p:nvGraphicFramePr>
          <p:xfrm>
            <a:off x="0" y="0"/>
            <a:ext cx="1483321" cy="1016993"/>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208274"/>
                  <a:gridCol w="208274"/>
                  <a:gridCol w="208274"/>
                  <a:gridCol w="208274"/>
                  <a:gridCol w="208274"/>
                  <a:gridCol w="208274"/>
                  <a:gridCol w="208274"/>
                </a:tblGrid>
                <a:tr h="141656">
                  <a:tc gridSpan="7">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July</a:t>
                        </a:r>
                      </a:p>
                    </a:txBody>
                    <a:tcPr marL="63500" marR="63500" marT="63500" marB="63500" anchor="ctr" anchorCtr="0" horzOverflow="overflow">
                      <a:lnL w="25400">
                        <a:solidFill>
                          <a:srgbClr val="929292"/>
                        </a:solidFill>
                        <a:miter lim="400000"/>
                      </a:lnL>
                      <a:lnR w="25400">
                        <a:solidFill>
                          <a:srgbClr val="929292"/>
                        </a:solidFill>
                        <a:miter lim="400000"/>
                      </a:lnR>
                      <a:lnT w="25400">
                        <a:solidFill>
                          <a:srgbClr val="929292"/>
                        </a:solidFill>
                        <a:miter lim="400000"/>
                      </a:lnT>
                      <a:lnB w="25400">
                        <a:solidFill>
                          <a:srgbClr val="929292"/>
                        </a:solidFill>
                        <a:miter lim="400000"/>
                      </a:lnB>
                      <a:solidFill>
                        <a:srgbClr val="D7D7D7"/>
                      </a:solidFill>
                    </a:tcPr>
                  </a:tc>
                  <a:tc hMerge="1">
                    <a:tcPr/>
                  </a:tc>
                  <a:tc hMerge="1">
                    <a:tcPr/>
                  </a:tc>
                  <a:tc hMerge="1">
                    <a:tcPr/>
                  </a:tc>
                  <a:tc hMerge="1">
                    <a:tcPr/>
                  </a:tc>
                  <a:tc hMerge="1">
                    <a:tcPr/>
                  </a:tc>
                  <a:tc hMerge="1">
                    <a:tcPr/>
                  </a:tc>
                </a:tr>
                <a:tr h="141656">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S</a:t>
                        </a:r>
                      </a:p>
                    </a:txBody>
                    <a:tcPr marL="63500" marR="63500" marT="63500" marB="63500" anchor="ctr" anchorCtr="0" horzOverflow="overflow">
                      <a:lnL w="25400">
                        <a:solidFill>
                          <a:srgbClr val="929292"/>
                        </a:solidFill>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latin typeface="Marker Felt"/>
                            <a:ea typeface="Marker Felt"/>
                            <a:cs typeface="Marker Felt"/>
                            <a:sym typeface="Marker Felt"/>
                          </a:rPr>
                          <a:t>M</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W</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F</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Marker Felt"/>
                            <a:ea typeface="Marker Felt"/>
                            <a:cs typeface="Marker Felt"/>
                            <a:sym typeface="Marker Felt"/>
                          </a:rPr>
                          <a:t>S</a:t>
                        </a:r>
                      </a:p>
                    </a:txBody>
                    <a:tcPr marL="63500" marR="63500" marT="63500" marB="63500" anchor="ctr" anchorCtr="0" horzOverflow="overflow">
                      <a:lnL w="0">
                        <a:miter lim="400000"/>
                      </a:lnL>
                      <a:lnR w="25400">
                        <a:solidFill>
                          <a:srgbClr val="929292"/>
                        </a:solidFill>
                        <a:miter lim="400000"/>
                      </a:lnR>
                      <a:lnT w="25400">
                        <a:solidFill>
                          <a:srgbClr val="929292"/>
                        </a:solidFill>
                        <a:miter lim="400000"/>
                      </a:lnT>
                      <a:lnB w="12700">
                        <a:solidFill>
                          <a:srgbClr val="D6D6D6"/>
                        </a:solidFill>
                        <a:miter lim="400000"/>
                      </a:lnB>
                    </a:tcPr>
                  </a:tc>
                </a:tr>
                <a:tr h="141656">
                  <a:tc>
                    <a:txBody>
                      <a:bodyPr/>
                      <a:lstStyle/>
                      <a:p>
                        <a:pPr defTabSz="914400">
                          <a:tabLst>
                            <a:tab pos="914400" algn="l"/>
                          </a:tabLst>
                          <a:defRPr sz="700">
                            <a:solidFill>
                              <a:srgbClr val="444444"/>
                            </a:solidFill>
                            <a:latin typeface="Marker Felt"/>
                            <a:ea typeface="Marker Felt"/>
                            <a:cs typeface="Marker Felt"/>
                            <a:sym typeface="Marker Felt"/>
                          </a:defRPr>
                        </a:pPr>
                      </a:p>
                    </a:txBody>
                    <a:tcPr marL="63500" marR="63500" marT="63500" marB="63500" anchor="ctr" anchorCtr="0" horzOverflow="overflow">
                      <a:lnL w="25400">
                        <a:solidFill>
                          <a:srgbClr val="929292"/>
                        </a:solidFill>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12700">
                        <a:solidFill>
                          <a:srgbClr val="A9A9A9"/>
                        </a:solidFill>
                        <a:miter lim="400000"/>
                      </a:lnB>
                    </a:tcPr>
                  </a:tc>
                  <a:tc>
                    <a:txBody>
                      <a:bodyPr/>
                      <a:lstStyle/>
                      <a:p>
                        <a:pPr defTabSz="914400">
                          <a:tabLst>
                            <a:tab pos="914400" algn="l"/>
                          </a:tabLst>
                          <a:defRPr sz="7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Marker Felt"/>
                            <a:ea typeface="Marker Felt"/>
                            <a:cs typeface="Marker Felt"/>
                            <a:sym typeface="Marker Felt"/>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a:t>
                        </a: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a:t>
                        </a:r>
                      </a:p>
                    </a:txBody>
                    <a:tcPr marL="63500" marR="63500" marT="63500" marB="63500" anchor="ctr" anchorCtr="0" horzOverflow="overflow">
                      <a:lnL w="0">
                        <a:miter lim="400000"/>
                      </a:lnL>
                      <a:lnR w="25400">
                        <a:solidFill>
                          <a:srgbClr val="929292"/>
                        </a:solidFill>
                        <a:miter lim="400000"/>
                      </a:lnR>
                      <a:lnT w="12700">
                        <a:solidFill>
                          <a:srgbClr val="D6D6D6"/>
                        </a:solidFill>
                        <a:miter lim="400000"/>
                      </a:lnT>
                      <a:lnB w="0">
                        <a:miter lim="400000"/>
                      </a:lnB>
                    </a:tcPr>
                  </a:tc>
                </a:tr>
                <a:tr h="141656">
                  <a:tc>
                    <a:txBody>
                      <a:bodyPr/>
                      <a:lstStyle/>
                      <a:p>
                        <a:pPr defTabSz="914400">
                          <a:tabLst>
                            <a:tab pos="914400" algn="l"/>
                          </a:tabLst>
                          <a:defRPr sz="1800"/>
                        </a:pPr>
                        <a:r>
                          <a:rPr sz="700">
                            <a:solidFill>
                              <a:srgbClr val="444444"/>
                            </a:solidFill>
                            <a:latin typeface="Marker Felt"/>
                            <a:ea typeface="Marker Felt"/>
                            <a:cs typeface="Marker Felt"/>
                            <a:sym typeface="Marker Felt"/>
                          </a:rPr>
                          <a:t>3</a:t>
                        </a:r>
                      </a:p>
                    </a:txBody>
                    <a:tcPr marL="63500" marR="63500" marT="63500" marB="63500" anchor="ctr" anchorCtr="0" horzOverflow="overflow">
                      <a:lnL w="25400">
                        <a:solidFill>
                          <a:srgbClr val="929292"/>
                        </a:solidFill>
                        <a:miter lim="400000"/>
                      </a:lnL>
                      <a:lnR w="12700">
                        <a:solidFill>
                          <a:srgbClr val="A9A9A9"/>
                        </a:solidFill>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4</a:t>
                        </a:r>
                      </a:p>
                    </a:txBody>
                    <a:tcPr marL="63500" marR="63500" marT="63500" marB="63500" anchor="ctr" anchorCtr="0" horzOverflow="overflow">
                      <a:lnL w="12700">
                        <a:solidFill>
                          <a:srgbClr val="A9A9A9"/>
                        </a:solidFill>
                        <a:miter lim="400000"/>
                      </a:lnL>
                      <a:lnR w="12700">
                        <a:solidFill>
                          <a:srgbClr val="A9A9A9"/>
                        </a:solidFill>
                        <a:miter lim="400000"/>
                      </a:lnR>
                      <a:lnT w="12700">
                        <a:solidFill>
                          <a:srgbClr val="A9A9A9"/>
                        </a:solidFill>
                        <a:miter lim="400000"/>
                      </a:lnT>
                      <a:lnB w="12700">
                        <a:solidFill>
                          <a:srgbClr val="A9A9A9"/>
                        </a:solidFill>
                        <a:miter lim="400000"/>
                      </a:lnB>
                      <a:gradFill flip="none" rotWithShape="1">
                        <a:gsLst>
                          <a:gs pos="0">
                            <a:srgbClr val="EBEBEB"/>
                          </a:gs>
                          <a:gs pos="100000">
                            <a:srgbClr val="C0C0C0"/>
                          </a:gs>
                        </a:gsLst>
                        <a:lin ang="5400000" scaled="0"/>
                      </a:gradFill>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5</a:t>
                        </a:r>
                      </a:p>
                    </a:txBody>
                    <a:tcPr marL="63500" marR="63500" marT="63500" marB="63500" anchor="ctr" anchorCtr="0" horzOverflow="overflow">
                      <a:lnL w="12700">
                        <a:solidFill>
                          <a:srgbClr val="A9A9A9"/>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6</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7</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9</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Marker Felt"/>
                            <a:ea typeface="Marker Felt"/>
                            <a:cs typeface="Marker Felt"/>
                            <a:sym typeface="Marker Felt"/>
                          </a:rPr>
                          <a:t>10</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11</a:t>
                        </a:r>
                      </a:p>
                    </a:txBody>
                    <a:tcPr marL="63500" marR="63500" marT="63500" marB="63500" anchor="ctr" anchorCtr="0" horzOverflow="overflow">
                      <a:lnL w="0">
                        <a:miter lim="400000"/>
                      </a:lnL>
                      <a:lnR w="0">
                        <a:miter lim="400000"/>
                      </a:lnR>
                      <a:lnT w="12700">
                        <a:solidFill>
                          <a:srgbClr val="A9A9A9"/>
                        </a:solidFill>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13</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14</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15</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16</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Marker Felt"/>
                            <a:ea typeface="Marker Felt"/>
                            <a:cs typeface="Marker Felt"/>
                            <a:sym typeface="Marker Felt"/>
                          </a:rPr>
                          <a:t>17</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19</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20</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21</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23</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Marker Felt"/>
                            <a:ea typeface="Marker Felt"/>
                            <a:cs typeface="Marker Felt"/>
                            <a:sym typeface="Marker Felt"/>
                          </a:rPr>
                          <a:t>24</a:t>
                        </a:r>
                      </a:p>
                    </a:txBody>
                    <a:tcPr marL="63500" marR="63500" marT="63500" marB="63500" anchor="ctr" anchorCtr="0" horzOverflow="overflow">
                      <a:lnL w="25400">
                        <a:solidFill>
                          <a:srgbClr val="929292"/>
                        </a:solidFill>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25</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26</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27</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28</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29</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Marker Felt"/>
                            <a:ea typeface="Marker Felt"/>
                            <a:cs typeface="Marker Felt"/>
                            <a:sym typeface="Marker Felt"/>
                          </a:rPr>
                          <a:t>30</a:t>
                        </a:r>
                      </a:p>
                    </a:txBody>
                    <a:tcPr marL="63500" marR="63500" marT="63500" marB="63500" anchor="ctr" anchorCtr="0" horzOverflow="overflow">
                      <a:lnL w="0">
                        <a:miter lim="400000"/>
                      </a:lnL>
                      <a:lnR w="25400">
                        <a:solidFill>
                          <a:srgbClr val="929292"/>
                        </a:solidFill>
                        <a:miter lim="400000"/>
                      </a:lnR>
                      <a:lnT w="0">
                        <a:miter lim="400000"/>
                      </a:lnT>
                      <a:lnB w="25400">
                        <a:solidFill>
                          <a:srgbClr val="929292"/>
                        </a:solidFill>
                        <a:miter lim="400000"/>
                      </a:lnB>
                    </a:tcPr>
                  </a:tc>
                </a:tr>
              </a:tbl>
            </a:graphicData>
          </a:graphic>
        </p:graphicFrame>
        <p:sp>
          <p:nvSpPr>
            <p:cNvPr id="81" name="Shape 81"/>
            <p:cNvSpPr/>
            <p:nvPr/>
          </p:nvSpPr>
          <p:spPr>
            <a:xfrm>
              <a:off x="1269999" y="4563"/>
              <a:ext cx="157250" cy="1397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sz="900">
                  <a:solidFill>
                    <a:srgbClr val="444444"/>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34</a:t>
              </a:r>
            </a:p>
          </p:txBody>
        </p:sp>
      </p:grpSp>
      <p:sp>
        <p:nvSpPr>
          <p:cNvPr id="83" name="Shape 83"/>
          <p:cNvSpPr/>
          <p:nvPr/>
        </p:nvSpPr>
        <p:spPr>
          <a:xfrm>
            <a:off x="1324570" y="783828"/>
            <a:ext cx="59532" cy="133946"/>
          </a:xfrm>
          <a:prstGeom prst="roundRect">
            <a:avLst>
              <a:gd name="adj" fmla="val 50000"/>
            </a:avLst>
          </a:prstGeom>
          <a:gradFill>
            <a:gsLst>
              <a:gs pos="0">
                <a:srgbClr val="FFFFFF"/>
              </a:gs>
              <a:gs pos="100000">
                <a:srgbClr val="D6D6D6"/>
              </a:gs>
            </a:gsLst>
            <a:lin ang="5400000"/>
          </a:gradFill>
          <a:ln w="3175">
            <a:solidFill>
              <a:srgbClr val="939393"/>
            </a:solidFill>
            <a:miter lim="400000"/>
          </a:ln>
          <a:extLst>
            <a:ext uri="{C572A759-6A51-4108-AA02-DFA0A04FC94B}">
              <ma14:wrappingTextBoxFlag xmlns:ma14="http://schemas.microsoft.com/office/mac/drawingml/2011/main" val="1"/>
            </a:ext>
          </a:extLst>
        </p:spPr>
        <p:txBody>
          <a:bodyPr lIns="0" tIns="0" rIns="0" bIns="0" anchor="ctr"/>
          <a:lstStyle/>
          <a:p>
            <a:pPr>
              <a:defRPr sz="5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5</a:t>
            </a:r>
          </a:p>
          <a:p>
            <a:pPr>
              <a:defRPr sz="5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6</a:t>
            </a:r>
          </a:p>
        </p:txBody>
      </p:sp>
      <p:grpSp>
        <p:nvGrpSpPr>
          <p:cNvPr id="88" name="Group 88"/>
          <p:cNvGrpSpPr/>
          <p:nvPr/>
        </p:nvGrpSpPr>
        <p:grpSpPr>
          <a:xfrm>
            <a:off x="54369" y="1070074"/>
            <a:ext cx="1252936" cy="250925"/>
            <a:chOff x="-5161" y="-23812"/>
            <a:chExt cx="1252934" cy="250924"/>
          </a:xfrm>
        </p:grpSpPr>
        <p:grpSp>
          <p:nvGrpSpPr>
            <p:cNvPr id="86" name="Group 86"/>
            <p:cNvGrpSpPr/>
            <p:nvPr/>
          </p:nvGrpSpPr>
          <p:grpSpPr>
            <a:xfrm>
              <a:off x="-5162" y="85427"/>
              <a:ext cx="1252935" cy="141685"/>
              <a:chOff x="0" y="0"/>
              <a:chExt cx="1252934" cy="141684"/>
            </a:xfrm>
          </p:grpSpPr>
          <p:sp>
            <p:nvSpPr>
              <p:cNvPr id="85" name="Shape 85"/>
              <p:cNvSpPr/>
              <p:nvPr/>
            </p:nvSpPr>
            <p:spPr>
              <a:xfrm>
                <a:off x="6350" y="6350"/>
                <a:ext cx="1240235" cy="128985"/>
              </a:xfrm>
              <a:prstGeom prst="rect">
                <a:avLst/>
              </a:prstGeom>
              <a:gradFill flip="none" rotWithShape="1">
                <a:gsLst>
                  <a:gs pos="80829">
                    <a:srgbClr val="FFFFFF"/>
                  </a:gs>
                  <a:gs pos="100000">
                    <a:srgbClr val="C0C0C0"/>
                  </a:gs>
                </a:gsLst>
                <a:lin ang="16200000" scaled="0"/>
              </a:gradFill>
              <a:ln>
                <a:noFill/>
              </a:ln>
              <a:effectLst/>
            </p:spPr>
            <p:txBody>
              <a:bodyPr wrap="square" lIns="19843" tIns="19843" rIns="19843" bIns="19843" numCol="1" anchor="ctr">
                <a:noAutofit/>
              </a:bodyPr>
              <a:lstStyle/>
              <a:p>
                <a:pPr algn="l">
                  <a:defRPr sz="600">
                    <a:solidFill>
                      <a:srgbClr val="232323"/>
                    </a:solidFill>
                    <a:latin typeface="Bradley Hand ITC TT-Bold"/>
                    <a:ea typeface="Bradley Hand ITC TT-Bold"/>
                    <a:cs typeface="Bradley Hand ITC TT-Bold"/>
                    <a:sym typeface="Bradley Hand ITC TT-Bold"/>
                  </a:defRPr>
                </a:pPr>
              </a:p>
            </p:txBody>
          </p:sp>
          <p:pic>
            <p:nvPicPr>
              <p:cNvPr id="84" name=""/>
              <p:cNvPicPr>
                <a:picLocks noChangeAspect="0"/>
              </p:cNvPicPr>
              <p:nvPr/>
            </p:nvPicPr>
            <p:blipFill>
              <a:blip r:embed="rId2">
                <a:extLst/>
              </a:blip>
              <a:stretch>
                <a:fillRect/>
              </a:stretch>
            </p:blipFill>
            <p:spPr>
              <a:xfrm>
                <a:off x="0" y="0"/>
                <a:ext cx="1252935" cy="141685"/>
              </a:xfrm>
              <a:prstGeom prst="rect">
                <a:avLst/>
              </a:prstGeom>
              <a:effectLst/>
            </p:spPr>
          </p:pic>
        </p:grpSp>
        <p:sp>
          <p:nvSpPr>
            <p:cNvPr id="87" name="Shape 87"/>
            <p:cNvSpPr/>
            <p:nvPr/>
          </p:nvSpPr>
          <p:spPr>
            <a:xfrm>
              <a:off x="0" y="-23813"/>
              <a:ext cx="21005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p>
              <a:pPr algn="l">
                <a:defRPr b="1" sz="600">
                  <a:solidFill>
                    <a:srgbClr val="232323"/>
                  </a:solidFill>
                  <a:latin typeface="Helvetica Neue"/>
                  <a:ea typeface="Helvetica Neue"/>
                  <a:cs typeface="Helvetica Neue"/>
                  <a:sym typeface="Helvetica Neue"/>
                </a:defRPr>
              </a:pPr>
              <a:r>
                <a:rPr>
                  <a:latin typeface="Marker Felt"/>
                  <a:ea typeface="Marker Felt"/>
                  <a:cs typeface="Marker Felt"/>
                  <a:sym typeface="Marker Felt"/>
                </a:rPr>
                <a:t>Label</a:t>
              </a:r>
              <a:r>
                <a:t>:</a:t>
              </a:r>
            </a:p>
          </p:txBody>
        </p:sp>
      </p:grpSp>
      <p:grpSp>
        <p:nvGrpSpPr>
          <p:cNvPr id="93" name="Group 93"/>
          <p:cNvGrpSpPr/>
          <p:nvPr/>
        </p:nvGrpSpPr>
        <p:grpSpPr>
          <a:xfrm>
            <a:off x="57943" y="1318121"/>
            <a:ext cx="626667" cy="127001"/>
            <a:chOff x="-1587" y="-26292"/>
            <a:chExt cx="626665" cy="127000"/>
          </a:xfrm>
        </p:grpSpPr>
        <p:grpSp>
          <p:nvGrpSpPr>
            <p:cNvPr id="91" name="Group 91"/>
            <p:cNvGrpSpPr/>
            <p:nvPr/>
          </p:nvGrpSpPr>
          <p:grpSpPr>
            <a:xfrm>
              <a:off x="-1588" y="-1588"/>
              <a:ext cx="87512" cy="87512"/>
              <a:chOff x="0" y="0"/>
              <a:chExt cx="87510" cy="87510"/>
            </a:xfrm>
          </p:grpSpPr>
          <p:sp>
            <p:nvSpPr>
              <p:cNvPr id="90" name="Shape 90"/>
              <p:cNvSpPr/>
              <p:nvPr/>
            </p:nvSpPr>
            <p:spPr>
              <a:xfrm>
                <a:off x="1587" y="1587"/>
                <a:ext cx="84337" cy="84337"/>
              </a:xfrm>
              <a:prstGeom prst="ellipse">
                <a:avLst/>
              </a:prstGeom>
              <a:solidFill>
                <a:srgbClr val="FF7E79"/>
              </a:solidFill>
              <a:ln>
                <a:noFill/>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500">
                    <a:solidFill>
                      <a:srgbClr val="941100"/>
                    </a:solidFill>
                    <a:latin typeface="Helvetica Neue"/>
                    <a:ea typeface="Helvetica Neue"/>
                    <a:cs typeface="Helvetica Neue"/>
                    <a:sym typeface="Helvetica Neue"/>
                  </a:defRPr>
                </a:lvl1pPr>
              </a:lstStyle>
              <a:p>
                <a:pPr/>
                <a:r>
                  <a:t>!</a:t>
                </a:r>
              </a:p>
            </p:txBody>
          </p:sp>
          <p:pic>
            <p:nvPicPr>
              <p:cNvPr id="89" name=""/>
              <p:cNvPicPr>
                <a:picLocks noChangeAspect="0"/>
              </p:cNvPicPr>
              <p:nvPr/>
            </p:nvPicPr>
            <p:blipFill>
              <a:blip r:embed="rId3">
                <a:extLst/>
              </a:blip>
              <a:stretch>
                <a:fillRect/>
              </a:stretch>
            </p:blipFill>
            <p:spPr>
              <a:xfrm>
                <a:off x="-1" y="-1"/>
                <a:ext cx="87512" cy="87512"/>
              </a:xfrm>
              <a:prstGeom prst="rect">
                <a:avLst/>
              </a:prstGeom>
              <a:effectLst/>
            </p:spPr>
          </p:pic>
        </p:grpSp>
        <p:sp>
          <p:nvSpPr>
            <p:cNvPr id="92" name="Shape 92"/>
            <p:cNvSpPr/>
            <p:nvPr/>
          </p:nvSpPr>
          <p:spPr>
            <a:xfrm>
              <a:off x="109140" y="-26293"/>
              <a:ext cx="51593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lgn="l">
                <a:defRPr sz="500">
                  <a:solidFill>
                    <a:srgbClr val="941100"/>
                  </a:solidFill>
                  <a:latin typeface="Marker Felt"/>
                  <a:ea typeface="Marker Felt"/>
                  <a:cs typeface="Marker Felt"/>
                  <a:sym typeface="Marker Felt"/>
                </a:defRPr>
              </a:lvl1pPr>
            </a:lstStyle>
            <a:p>
              <a:pPr/>
              <a:r>
                <a:t>Required Field!</a:t>
              </a:r>
            </a:p>
          </p:txBody>
        </p:sp>
      </p:grpSp>
      <p:grpSp>
        <p:nvGrpSpPr>
          <p:cNvPr id="96" name="Group 96"/>
          <p:cNvGrpSpPr/>
          <p:nvPr/>
        </p:nvGrpSpPr>
        <p:grpSpPr>
          <a:xfrm>
            <a:off x="1327943" y="1164232"/>
            <a:ext cx="62707" cy="161926"/>
            <a:chOff x="0" y="0"/>
            <a:chExt cx="62706" cy="161925"/>
          </a:xfrm>
        </p:grpSpPr>
        <p:sp>
          <p:nvSpPr>
            <p:cNvPr id="95" name="Shape 95"/>
            <p:cNvSpPr/>
            <p:nvPr/>
          </p:nvSpPr>
          <p:spPr>
            <a:xfrm>
              <a:off x="1587" y="1587"/>
              <a:ext cx="59532" cy="158751"/>
            </a:xfrm>
            <a:prstGeom prst="roundRect">
              <a:avLst>
                <a:gd name="adj" fmla="val 50000"/>
              </a:avLst>
            </a:prstGeom>
            <a:solidFill>
              <a:srgbClr val="EBEBEB"/>
            </a:solidFill>
            <a:ln>
              <a:noFill/>
            </a:ln>
            <a:effectLst/>
            <a:extLst>
              <a:ext uri="{C572A759-6A51-4108-AA02-DFA0A04FC94B}">
                <ma14:wrappingTextBoxFlag xmlns:ma14="http://schemas.microsoft.com/office/mac/drawingml/2011/main" val="1"/>
              </a:ext>
            </a:extLst>
          </p:spPr>
          <p:txBody>
            <a:bodyPr wrap="square" lIns="0" tIns="0" rIns="0" bIns="0" numCol="1" anchor="ctr">
              <a:noAutofit/>
            </a:bodyPr>
            <a:lstStyle/>
            <a:p>
              <a:pPr>
                <a:defRPr sz="5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5</a:t>
              </a:r>
            </a:p>
            <a:p>
              <a:pPr>
                <a:defRPr sz="5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pPr>
              <a:r>
                <a:t>6</a:t>
              </a:r>
            </a:p>
          </p:txBody>
        </p:sp>
        <p:pic>
          <p:nvPicPr>
            <p:cNvPr id="94" name=""/>
            <p:cNvPicPr>
              <a:picLocks noChangeAspect="0"/>
            </p:cNvPicPr>
            <p:nvPr/>
          </p:nvPicPr>
          <p:blipFill>
            <a:blip r:embed="rId4">
              <a:extLst/>
            </a:blip>
            <a:stretch>
              <a:fillRect/>
            </a:stretch>
          </p:blipFill>
          <p:spPr>
            <a:xfrm>
              <a:off x="0" y="0"/>
              <a:ext cx="62707" cy="161925"/>
            </a:xfrm>
            <a:prstGeom prst="rect">
              <a:avLst/>
            </a:prstGeom>
            <a:effectLst/>
          </p:spPr>
        </p:pic>
      </p:grpSp>
      <p:sp>
        <p:nvSpPr>
          <p:cNvPr id="97" name="Shape 97"/>
          <p:cNvSpPr/>
          <p:nvPr/>
        </p:nvSpPr>
        <p:spPr>
          <a:xfrm>
            <a:off x="610195" y="2888257"/>
            <a:ext cx="517275"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p>
            <a:pPr algn="l">
              <a:defRPr b="1" sz="600">
                <a:solidFill>
                  <a:srgbClr val="212121"/>
                </a:solidFill>
                <a:latin typeface="Helvetica Neue"/>
                <a:ea typeface="Helvetica Neue"/>
                <a:cs typeface="Helvetica Neue"/>
                <a:sym typeface="Helvetica Neue"/>
              </a:defRPr>
            </a:pPr>
            <a:r>
              <a:rPr>
                <a:latin typeface="Marker Felt"/>
                <a:ea typeface="Marker Felt"/>
                <a:cs typeface="Marker Felt"/>
                <a:sym typeface="Marker Felt"/>
              </a:rPr>
              <a:t>Please Select</a:t>
            </a:r>
            <a:r>
              <a:t> </a:t>
            </a:r>
            <a:r>
              <a:rPr b="0" sz="700">
                <a:latin typeface="Webdings"/>
                <a:ea typeface="Webdings"/>
                <a:cs typeface="Webdings"/>
                <a:sym typeface="Webdings"/>
              </a:rPr>
              <a:t>6</a:t>
            </a:r>
          </a:p>
        </p:txBody>
      </p:sp>
      <p:grpSp>
        <p:nvGrpSpPr>
          <p:cNvPr id="100" name="Group 100"/>
          <p:cNvGrpSpPr/>
          <p:nvPr/>
        </p:nvGrpSpPr>
        <p:grpSpPr>
          <a:xfrm>
            <a:off x="678259" y="2389782"/>
            <a:ext cx="617935" cy="176412"/>
            <a:chOff x="0" y="0"/>
            <a:chExt cx="617934" cy="176410"/>
          </a:xfrm>
        </p:grpSpPr>
        <p:sp>
          <p:nvSpPr>
            <p:cNvPr id="99" name="Shape 99"/>
            <p:cNvSpPr/>
            <p:nvPr/>
          </p:nvSpPr>
          <p:spPr>
            <a:xfrm>
              <a:off x="6350" y="6350"/>
              <a:ext cx="605235" cy="163711"/>
            </a:xfrm>
            <a:prstGeom prst="roundRect">
              <a:avLst>
                <a:gd name="adj" fmla="val 500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7F7F7F"/>
                  </a:solidFill>
                  <a:latin typeface="Marker Felt"/>
                  <a:ea typeface="Marker Felt"/>
                  <a:cs typeface="Marker Felt"/>
                  <a:sym typeface="Marker Felt"/>
                </a:defRPr>
              </a:lvl1pPr>
            </a:lstStyle>
            <a:p>
              <a:pPr/>
              <a:r>
                <a:t>Button</a:t>
              </a:r>
            </a:p>
          </p:txBody>
        </p:sp>
        <p:pic>
          <p:nvPicPr>
            <p:cNvPr id="98" name=""/>
            <p:cNvPicPr>
              <a:picLocks noChangeAspect="0"/>
            </p:cNvPicPr>
            <p:nvPr/>
          </p:nvPicPr>
          <p:blipFill>
            <a:blip r:embed="rId5">
              <a:extLst/>
            </a:blip>
            <a:stretch>
              <a:fillRect/>
            </a:stretch>
          </p:blipFill>
          <p:spPr>
            <a:xfrm>
              <a:off x="0" y="0"/>
              <a:ext cx="617935" cy="176411"/>
            </a:xfrm>
            <a:prstGeom prst="rect">
              <a:avLst/>
            </a:prstGeom>
            <a:effectLst/>
          </p:spPr>
        </p:pic>
      </p:grpSp>
      <p:grpSp>
        <p:nvGrpSpPr>
          <p:cNvPr id="103" name="Group 103"/>
          <p:cNvGrpSpPr/>
          <p:nvPr/>
        </p:nvGrpSpPr>
        <p:grpSpPr>
          <a:xfrm>
            <a:off x="708025" y="2617985"/>
            <a:ext cx="617935" cy="176412"/>
            <a:chOff x="0" y="0"/>
            <a:chExt cx="617934" cy="176410"/>
          </a:xfrm>
        </p:grpSpPr>
        <p:sp>
          <p:nvSpPr>
            <p:cNvPr id="102" name="Shape 102"/>
            <p:cNvSpPr/>
            <p:nvPr/>
          </p:nvSpPr>
          <p:spPr>
            <a:xfrm>
              <a:off x="6350" y="6350"/>
              <a:ext cx="605235" cy="163711"/>
            </a:xfrm>
            <a:prstGeom prst="roundRect">
              <a:avLst>
                <a:gd name="adj" fmla="val 23273"/>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7F7F7F"/>
                  </a:solidFill>
                  <a:latin typeface="Marker Felt"/>
                  <a:ea typeface="Marker Felt"/>
                  <a:cs typeface="Marker Felt"/>
                  <a:sym typeface="Marker Felt"/>
                </a:defRPr>
              </a:lvl1pPr>
            </a:lstStyle>
            <a:p>
              <a:pPr/>
              <a:r>
                <a:t>Button</a:t>
              </a:r>
            </a:p>
          </p:txBody>
        </p:sp>
        <p:pic>
          <p:nvPicPr>
            <p:cNvPr id="101" name=""/>
            <p:cNvPicPr>
              <a:picLocks noChangeAspect="0"/>
            </p:cNvPicPr>
            <p:nvPr/>
          </p:nvPicPr>
          <p:blipFill>
            <a:blip r:embed="rId6">
              <a:extLst/>
            </a:blip>
            <a:stretch>
              <a:fillRect/>
            </a:stretch>
          </p:blipFill>
          <p:spPr>
            <a:xfrm>
              <a:off x="0" y="0"/>
              <a:ext cx="617935" cy="176411"/>
            </a:xfrm>
            <a:prstGeom prst="rect">
              <a:avLst/>
            </a:prstGeom>
            <a:effectLst/>
          </p:spPr>
        </p:pic>
      </p:grpSp>
      <p:grpSp>
        <p:nvGrpSpPr>
          <p:cNvPr id="110" name="Group 110"/>
          <p:cNvGrpSpPr/>
          <p:nvPr/>
        </p:nvGrpSpPr>
        <p:grpSpPr>
          <a:xfrm>
            <a:off x="4815681" y="2082204"/>
            <a:ext cx="92076" cy="2061568"/>
            <a:chOff x="-6350" y="-6350"/>
            <a:chExt cx="92075" cy="2061567"/>
          </a:xfrm>
        </p:grpSpPr>
        <p:grpSp>
          <p:nvGrpSpPr>
            <p:cNvPr id="106" name="Group 106"/>
            <p:cNvGrpSpPr/>
            <p:nvPr/>
          </p:nvGrpSpPr>
          <p:grpSpPr>
            <a:xfrm>
              <a:off x="-6350" y="-6350"/>
              <a:ext cx="92075" cy="2061568"/>
              <a:chOff x="0" y="0"/>
              <a:chExt cx="92075" cy="2061567"/>
            </a:xfrm>
          </p:grpSpPr>
          <p:sp>
            <p:nvSpPr>
              <p:cNvPr id="105" name="Shape 105"/>
              <p:cNvSpPr/>
              <p:nvPr/>
            </p:nvSpPr>
            <p:spPr>
              <a:xfrm>
                <a:off x="6350" y="6350"/>
                <a:ext cx="79375" cy="2048868"/>
              </a:xfrm>
              <a:prstGeom prst="rect">
                <a:avLst/>
              </a:prstGeom>
              <a:solidFill>
                <a:srgbClr val="EBEBEB"/>
              </a:solidFill>
              <a:ln>
                <a:noFill/>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pic>
            <p:nvPicPr>
              <p:cNvPr id="104" name=""/>
              <p:cNvPicPr>
                <a:picLocks noChangeAspect="0"/>
              </p:cNvPicPr>
              <p:nvPr/>
            </p:nvPicPr>
            <p:blipFill>
              <a:blip r:embed="rId7">
                <a:extLst/>
              </a:blip>
              <a:stretch>
                <a:fillRect/>
              </a:stretch>
            </p:blipFill>
            <p:spPr>
              <a:xfrm>
                <a:off x="0" y="0"/>
                <a:ext cx="92075" cy="2061568"/>
              </a:xfrm>
              <a:prstGeom prst="rect">
                <a:avLst/>
              </a:prstGeom>
              <a:effectLst/>
            </p:spPr>
          </p:pic>
        </p:grpSp>
        <p:sp>
          <p:nvSpPr>
            <p:cNvPr id="107" name="Shape 107"/>
            <p:cNvSpPr/>
            <p:nvPr/>
          </p:nvSpPr>
          <p:spPr>
            <a:xfrm>
              <a:off x="9921" y="19843"/>
              <a:ext cx="59533" cy="496095"/>
            </a:xfrm>
            <a:prstGeom prst="roundRect">
              <a:avLst>
                <a:gd name="adj" fmla="val 50000"/>
              </a:avLst>
            </a:prstGeom>
            <a:solidFill>
              <a:srgbClr val="C9C9C9"/>
            </a:solidFill>
            <a:ln w="38100" cap="flat">
              <a:noFill/>
              <a:miter lim="400000"/>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sp>
          <p:nvSpPr>
            <p:cNvPr id="108" name="Shape 108"/>
            <p:cNvSpPr/>
            <p:nvPr/>
          </p:nvSpPr>
          <p:spPr>
            <a:xfrm>
              <a:off x="9921" y="1964531"/>
              <a:ext cx="59533" cy="72554"/>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6</a:t>
              </a:r>
            </a:p>
          </p:txBody>
        </p:sp>
        <p:sp>
          <p:nvSpPr>
            <p:cNvPr id="109" name="Shape 109"/>
            <p:cNvSpPr/>
            <p:nvPr/>
          </p:nvSpPr>
          <p:spPr>
            <a:xfrm>
              <a:off x="9921" y="1885156"/>
              <a:ext cx="59533" cy="72554"/>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5</a:t>
              </a:r>
            </a:p>
          </p:txBody>
        </p:sp>
      </p:grpSp>
      <p:grpSp>
        <p:nvGrpSpPr>
          <p:cNvPr id="119" name="Group 119"/>
          <p:cNvGrpSpPr/>
          <p:nvPr/>
        </p:nvGrpSpPr>
        <p:grpSpPr>
          <a:xfrm>
            <a:off x="1005681" y="1972964"/>
            <a:ext cx="242491" cy="127001"/>
            <a:chOff x="-6350" y="-21332"/>
            <a:chExt cx="242490" cy="127000"/>
          </a:xfrm>
        </p:grpSpPr>
        <p:grpSp>
          <p:nvGrpSpPr>
            <p:cNvPr id="117" name="Group 117"/>
            <p:cNvGrpSpPr/>
            <p:nvPr/>
          </p:nvGrpSpPr>
          <p:grpSpPr>
            <a:xfrm>
              <a:off x="-6351" y="-6350"/>
              <a:ext cx="97037" cy="97036"/>
              <a:chOff x="-6350" y="-6350"/>
              <a:chExt cx="97035" cy="97035"/>
            </a:xfrm>
          </p:grpSpPr>
          <p:grpSp>
            <p:nvGrpSpPr>
              <p:cNvPr id="113" name="Group 113"/>
              <p:cNvGrpSpPr/>
              <p:nvPr/>
            </p:nvGrpSpPr>
            <p:grpSpPr>
              <a:xfrm>
                <a:off x="-6351" y="-6350"/>
                <a:ext cx="97037" cy="97036"/>
                <a:chOff x="0" y="0"/>
                <a:chExt cx="97035" cy="97035"/>
              </a:xfrm>
            </p:grpSpPr>
            <p:sp>
              <p:nvSpPr>
                <p:cNvPr id="112" name="Shape 112"/>
                <p:cNvSpPr/>
                <p:nvPr/>
              </p:nvSpPr>
              <p:spPr>
                <a:xfrm>
                  <a:off x="6350" y="6349"/>
                  <a:ext cx="84336" cy="84337"/>
                </a:xfrm>
                <a:prstGeom prst="roundRect">
                  <a:avLst>
                    <a:gd name="adj" fmla="val 50000"/>
                  </a:avLst>
                </a:pr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111" name=""/>
                <p:cNvPicPr>
                  <a:picLocks noChangeAspect="0"/>
                </p:cNvPicPr>
                <p:nvPr/>
              </p:nvPicPr>
              <p:blipFill>
                <a:blip r:embed="rId8">
                  <a:extLst/>
                </a:blip>
                <a:stretch>
                  <a:fillRect/>
                </a:stretch>
              </p:blipFill>
              <p:spPr>
                <a:xfrm>
                  <a:off x="0" y="-1"/>
                  <a:ext cx="97036" cy="97037"/>
                </a:xfrm>
                <a:prstGeom prst="rect">
                  <a:avLst/>
                </a:prstGeom>
                <a:effectLst/>
              </p:spPr>
            </p:pic>
          </p:grpSp>
          <p:grpSp>
            <p:nvGrpSpPr>
              <p:cNvPr id="116" name="Group 116"/>
              <p:cNvGrpSpPr/>
              <p:nvPr/>
            </p:nvGrpSpPr>
            <p:grpSpPr>
              <a:xfrm>
                <a:off x="13112" y="13112"/>
                <a:ext cx="58112" cy="58112"/>
                <a:chOff x="0" y="0"/>
                <a:chExt cx="58111" cy="58111"/>
              </a:xfrm>
            </p:grpSpPr>
            <p:sp>
              <p:nvSpPr>
                <p:cNvPr id="115" name="Shape 115"/>
                <p:cNvSpPr/>
                <p:nvPr/>
              </p:nvSpPr>
              <p:spPr>
                <a:xfrm>
                  <a:off x="6350" y="6349"/>
                  <a:ext cx="45412" cy="45413"/>
                </a:xfrm>
                <a:prstGeom prst="roundRect">
                  <a:avLst>
                    <a:gd name="adj" fmla="val 50000"/>
                  </a:avLst>
                </a:prstGeom>
                <a:solidFill>
                  <a:srgbClr val="212121"/>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114" name=""/>
                <p:cNvPicPr>
                  <a:picLocks noChangeAspect="0"/>
                </p:cNvPicPr>
                <p:nvPr/>
              </p:nvPicPr>
              <p:blipFill>
                <a:blip r:embed="rId9">
                  <a:extLst/>
                </a:blip>
                <a:stretch>
                  <a:fillRect/>
                </a:stretch>
              </p:blipFill>
              <p:spPr>
                <a:xfrm>
                  <a:off x="-1" y="0"/>
                  <a:ext cx="58113" cy="58112"/>
                </a:xfrm>
                <a:prstGeom prst="rect">
                  <a:avLst/>
                </a:prstGeom>
                <a:effectLst/>
              </p:spPr>
            </p:pic>
          </p:grpSp>
        </p:grpSp>
        <p:sp>
          <p:nvSpPr>
            <p:cNvPr id="118" name="Shape 118"/>
            <p:cNvSpPr/>
            <p:nvPr/>
          </p:nvSpPr>
          <p:spPr>
            <a:xfrm>
              <a:off x="109140" y="-21333"/>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Marker Felt"/>
                  <a:ea typeface="Marker Felt"/>
                  <a:cs typeface="Marker Felt"/>
                  <a:sym typeface="Marker Felt"/>
                </a:defRPr>
              </a:lvl1pPr>
            </a:lstStyle>
            <a:p>
              <a:pPr/>
              <a:r>
                <a:t>Yes</a:t>
              </a:r>
            </a:p>
          </p:txBody>
        </p:sp>
      </p:grpSp>
      <p:grpSp>
        <p:nvGrpSpPr>
          <p:cNvPr id="124" name="Group 124"/>
          <p:cNvGrpSpPr/>
          <p:nvPr/>
        </p:nvGrpSpPr>
        <p:grpSpPr>
          <a:xfrm>
            <a:off x="1005681" y="2141636"/>
            <a:ext cx="242491" cy="127001"/>
            <a:chOff x="-6350" y="-21332"/>
            <a:chExt cx="242490" cy="127000"/>
          </a:xfrm>
        </p:grpSpPr>
        <p:grpSp>
          <p:nvGrpSpPr>
            <p:cNvPr id="122" name="Group 122"/>
            <p:cNvGrpSpPr/>
            <p:nvPr/>
          </p:nvGrpSpPr>
          <p:grpSpPr>
            <a:xfrm>
              <a:off x="-6351" y="-6350"/>
              <a:ext cx="97037" cy="97036"/>
              <a:chOff x="0" y="0"/>
              <a:chExt cx="97035" cy="97035"/>
            </a:xfrm>
          </p:grpSpPr>
          <p:sp>
            <p:nvSpPr>
              <p:cNvPr id="121" name="Shape 121"/>
              <p:cNvSpPr/>
              <p:nvPr/>
            </p:nvSpPr>
            <p:spPr>
              <a:xfrm>
                <a:off x="6350" y="6349"/>
                <a:ext cx="84336" cy="84337"/>
              </a:xfrm>
              <a:prstGeom prst="roundRect">
                <a:avLst>
                  <a:gd name="adj" fmla="val 50000"/>
                </a:avLst>
              </a:pr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120" name=""/>
              <p:cNvPicPr>
                <a:picLocks noChangeAspect="0"/>
              </p:cNvPicPr>
              <p:nvPr/>
            </p:nvPicPr>
            <p:blipFill>
              <a:blip r:embed="rId8">
                <a:extLst/>
              </a:blip>
              <a:stretch>
                <a:fillRect/>
              </a:stretch>
            </p:blipFill>
            <p:spPr>
              <a:xfrm>
                <a:off x="0" y="-1"/>
                <a:ext cx="97036" cy="97037"/>
              </a:xfrm>
              <a:prstGeom prst="rect">
                <a:avLst/>
              </a:prstGeom>
              <a:effectLst/>
            </p:spPr>
          </p:pic>
        </p:grpSp>
        <p:sp>
          <p:nvSpPr>
            <p:cNvPr id="123" name="Shape 123"/>
            <p:cNvSpPr/>
            <p:nvPr/>
          </p:nvSpPr>
          <p:spPr>
            <a:xfrm>
              <a:off x="109140" y="-21333"/>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Marker Felt"/>
                  <a:ea typeface="Marker Felt"/>
                  <a:cs typeface="Marker Felt"/>
                  <a:sym typeface="Marker Felt"/>
                </a:defRPr>
              </a:lvl1pPr>
            </a:lstStyle>
            <a:p>
              <a:pPr/>
              <a:r>
                <a:t>No</a:t>
              </a:r>
            </a:p>
          </p:txBody>
        </p:sp>
      </p:grpSp>
      <p:grpSp>
        <p:nvGrpSpPr>
          <p:cNvPr id="135" name="Group 135"/>
          <p:cNvGrpSpPr/>
          <p:nvPr/>
        </p:nvGrpSpPr>
        <p:grpSpPr>
          <a:xfrm>
            <a:off x="1486892" y="1972964"/>
            <a:ext cx="421645" cy="127001"/>
            <a:chOff x="-6350" y="-21332"/>
            <a:chExt cx="421644" cy="127000"/>
          </a:xfrm>
        </p:grpSpPr>
        <p:grpSp>
          <p:nvGrpSpPr>
            <p:cNvPr id="133" name="Group 133"/>
            <p:cNvGrpSpPr/>
            <p:nvPr/>
          </p:nvGrpSpPr>
          <p:grpSpPr>
            <a:xfrm>
              <a:off x="-6350" y="-6350"/>
              <a:ext cx="107984" cy="97036"/>
              <a:chOff x="-6350" y="-6349"/>
              <a:chExt cx="107983" cy="97035"/>
            </a:xfrm>
          </p:grpSpPr>
          <p:grpSp>
            <p:nvGrpSpPr>
              <p:cNvPr id="127" name="Group 127"/>
              <p:cNvGrpSpPr/>
              <p:nvPr/>
            </p:nvGrpSpPr>
            <p:grpSpPr>
              <a:xfrm>
                <a:off x="-6350" y="-6350"/>
                <a:ext cx="97036" cy="97036"/>
                <a:chOff x="0" y="0"/>
                <a:chExt cx="97035" cy="97035"/>
              </a:xfrm>
            </p:grpSpPr>
            <p:sp>
              <p:nvSpPr>
                <p:cNvPr id="126" name="Shape 126"/>
                <p:cNvSpPr/>
                <p:nvPr/>
              </p:nvSpPr>
              <p:spPr>
                <a:xfrm>
                  <a:off x="6350" y="6349"/>
                  <a:ext cx="84336" cy="84337"/>
                </a:xfrm>
                <a:prstGeom prst="roundRect">
                  <a:avLst>
                    <a:gd name="adj" fmla="val 35137"/>
                  </a:avLst>
                </a:pr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125" name=""/>
                <p:cNvPicPr>
                  <a:picLocks noChangeAspect="0"/>
                </p:cNvPicPr>
                <p:nvPr/>
              </p:nvPicPr>
              <p:blipFill>
                <a:blip r:embed="rId10">
                  <a:extLst/>
                </a:blip>
                <a:stretch>
                  <a:fillRect/>
                </a:stretch>
              </p:blipFill>
              <p:spPr>
                <a:xfrm>
                  <a:off x="0" y="0"/>
                  <a:ext cx="97036" cy="97036"/>
                </a:xfrm>
                <a:prstGeom prst="rect">
                  <a:avLst/>
                </a:prstGeom>
                <a:effectLst/>
              </p:spPr>
            </p:pic>
          </p:grpSp>
          <p:grpSp>
            <p:nvGrpSpPr>
              <p:cNvPr id="132" name="Group 132"/>
              <p:cNvGrpSpPr/>
              <p:nvPr/>
            </p:nvGrpSpPr>
            <p:grpSpPr>
              <a:xfrm>
                <a:off x="13493" y="-372"/>
                <a:ext cx="88141" cy="68297"/>
                <a:chOff x="-6349" y="-6349"/>
                <a:chExt cx="88139" cy="68295"/>
              </a:xfrm>
            </p:grpSpPr>
            <p:pic>
              <p:nvPicPr>
                <p:cNvPr id="128" name=""/>
                <p:cNvPicPr>
                  <a:picLocks noChangeAspect="0"/>
                </p:cNvPicPr>
                <p:nvPr/>
              </p:nvPicPr>
              <p:blipFill>
                <a:blip r:embed="rId11">
                  <a:extLst/>
                </a:blip>
                <a:stretch>
                  <a:fillRect/>
                </a:stretch>
              </p:blipFill>
              <p:spPr>
                <a:xfrm>
                  <a:off x="-6351" y="17437"/>
                  <a:ext cx="44510" cy="44509"/>
                </a:xfrm>
                <a:prstGeom prst="rect">
                  <a:avLst/>
                </a:prstGeom>
                <a:effectLst/>
              </p:spPr>
            </p:pic>
            <p:pic>
              <p:nvPicPr>
                <p:cNvPr id="130" name=""/>
                <p:cNvPicPr>
                  <a:picLocks noChangeAspect="0"/>
                </p:cNvPicPr>
                <p:nvPr/>
              </p:nvPicPr>
              <p:blipFill>
                <a:blip r:embed="rId12">
                  <a:extLst/>
                </a:blip>
                <a:stretch>
                  <a:fillRect/>
                </a:stretch>
              </p:blipFill>
              <p:spPr>
                <a:xfrm rot="16200000">
                  <a:off x="18454" y="-6351"/>
                  <a:ext cx="63336" cy="63336"/>
                </a:xfrm>
                <a:prstGeom prst="rect">
                  <a:avLst/>
                </a:prstGeom>
                <a:effectLst/>
              </p:spPr>
            </p:pic>
          </p:grpSp>
        </p:grpSp>
        <p:sp>
          <p:nvSpPr>
            <p:cNvPr id="134" name="Shape 134"/>
            <p:cNvSpPr/>
            <p:nvPr/>
          </p:nvSpPr>
          <p:spPr>
            <a:xfrm>
              <a:off x="114101" y="-21333"/>
              <a:ext cx="301194"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Marker Felt"/>
                  <a:ea typeface="Marker Felt"/>
                  <a:cs typeface="Marker Felt"/>
                  <a:sym typeface="Marker Felt"/>
                </a:defRPr>
              </a:lvl1pPr>
            </a:lstStyle>
            <a:p>
              <a:pPr/>
              <a:r>
                <a:t>Option 1</a:t>
              </a:r>
            </a:p>
          </p:txBody>
        </p:sp>
      </p:grpSp>
      <p:grpSp>
        <p:nvGrpSpPr>
          <p:cNvPr id="140" name="Group 140"/>
          <p:cNvGrpSpPr/>
          <p:nvPr/>
        </p:nvGrpSpPr>
        <p:grpSpPr>
          <a:xfrm>
            <a:off x="1486892" y="2141636"/>
            <a:ext cx="421645" cy="127001"/>
            <a:chOff x="-6350" y="-21332"/>
            <a:chExt cx="421644" cy="127000"/>
          </a:xfrm>
        </p:grpSpPr>
        <p:grpSp>
          <p:nvGrpSpPr>
            <p:cNvPr id="138" name="Group 138"/>
            <p:cNvGrpSpPr/>
            <p:nvPr/>
          </p:nvGrpSpPr>
          <p:grpSpPr>
            <a:xfrm>
              <a:off x="-6350" y="-6350"/>
              <a:ext cx="97036" cy="97036"/>
              <a:chOff x="0" y="0"/>
              <a:chExt cx="97035" cy="97035"/>
            </a:xfrm>
          </p:grpSpPr>
          <p:sp>
            <p:nvSpPr>
              <p:cNvPr id="137" name="Shape 137"/>
              <p:cNvSpPr/>
              <p:nvPr/>
            </p:nvSpPr>
            <p:spPr>
              <a:xfrm>
                <a:off x="6350" y="6349"/>
                <a:ext cx="84336" cy="84337"/>
              </a:xfrm>
              <a:prstGeom prst="roundRect">
                <a:avLst>
                  <a:gd name="adj" fmla="val 35137"/>
                </a:avLst>
              </a:prstGeom>
              <a:solidFill>
                <a:srgbClr val="EBEBEB"/>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136" name=""/>
              <p:cNvPicPr>
                <a:picLocks noChangeAspect="0"/>
              </p:cNvPicPr>
              <p:nvPr/>
            </p:nvPicPr>
            <p:blipFill>
              <a:blip r:embed="rId10">
                <a:extLst/>
              </a:blip>
              <a:stretch>
                <a:fillRect/>
              </a:stretch>
            </p:blipFill>
            <p:spPr>
              <a:xfrm>
                <a:off x="0" y="0"/>
                <a:ext cx="97036" cy="97036"/>
              </a:xfrm>
              <a:prstGeom prst="rect">
                <a:avLst/>
              </a:prstGeom>
              <a:effectLst/>
            </p:spPr>
          </p:pic>
        </p:grpSp>
        <p:sp>
          <p:nvSpPr>
            <p:cNvPr id="139" name="Shape 139"/>
            <p:cNvSpPr/>
            <p:nvPr/>
          </p:nvSpPr>
          <p:spPr>
            <a:xfrm>
              <a:off x="114101" y="-21333"/>
              <a:ext cx="301194"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Marker Felt"/>
                  <a:ea typeface="Marker Felt"/>
                  <a:cs typeface="Marker Felt"/>
                  <a:sym typeface="Marker Felt"/>
                </a:defRPr>
              </a:lvl1pPr>
            </a:lstStyle>
            <a:p>
              <a:pPr/>
              <a:r>
                <a:t>Option 2</a:t>
              </a:r>
            </a:p>
          </p:txBody>
        </p:sp>
      </p:grpSp>
      <p:grpSp>
        <p:nvGrpSpPr>
          <p:cNvPr id="147" name="Group 147"/>
          <p:cNvGrpSpPr/>
          <p:nvPr/>
        </p:nvGrpSpPr>
        <p:grpSpPr>
          <a:xfrm>
            <a:off x="53181" y="1764704"/>
            <a:ext cx="1252935" cy="141686"/>
            <a:chOff x="-6350" y="-6349"/>
            <a:chExt cx="1252934" cy="141684"/>
          </a:xfrm>
        </p:grpSpPr>
        <p:grpSp>
          <p:nvGrpSpPr>
            <p:cNvPr id="143" name="Group 143"/>
            <p:cNvGrpSpPr/>
            <p:nvPr/>
          </p:nvGrpSpPr>
          <p:grpSpPr>
            <a:xfrm>
              <a:off x="-6350" y="-6350"/>
              <a:ext cx="1252935" cy="141685"/>
              <a:chOff x="0" y="0"/>
              <a:chExt cx="1252934" cy="141684"/>
            </a:xfrm>
          </p:grpSpPr>
          <p:sp>
            <p:nvSpPr>
              <p:cNvPr id="142" name="Shape 142"/>
              <p:cNvSpPr/>
              <p:nvPr/>
            </p:nvSpPr>
            <p:spPr>
              <a:xfrm>
                <a:off x="6350" y="6350"/>
                <a:ext cx="1240235" cy="128985"/>
              </a:xfrm>
              <a:prstGeom prst="roundRect">
                <a:avLst>
                  <a:gd name="adj" fmla="val 50000"/>
                </a:avLst>
              </a:prstGeom>
              <a:gradFill flip="none" rotWithShape="1">
                <a:gsLst>
                  <a:gs pos="80829">
                    <a:srgbClr val="FFFFFF"/>
                  </a:gs>
                  <a:gs pos="100000">
                    <a:srgbClr val="C0C0C0"/>
                  </a:gs>
                </a:gsLst>
                <a:lin ang="16200000" scaled="0"/>
              </a:gradFill>
              <a:ln>
                <a:noFill/>
              </a:ln>
              <a:effectLst/>
            </p:spPr>
            <p:txBody>
              <a:bodyPr wrap="square" lIns="0" tIns="0" rIns="0" bIns="0" numCol="1" anchor="ctr">
                <a:noAutofit/>
              </a:bodyPr>
              <a:lstStyle/>
              <a:p>
                <a:pPr algn="l">
                  <a:defRPr sz="600">
                    <a:solidFill>
                      <a:srgbClr val="232323"/>
                    </a:solidFill>
                    <a:latin typeface="Bradley Hand ITC TT-Bold"/>
                    <a:ea typeface="Bradley Hand ITC TT-Bold"/>
                    <a:cs typeface="Bradley Hand ITC TT-Bold"/>
                    <a:sym typeface="Bradley Hand ITC TT-Bold"/>
                  </a:defRPr>
                </a:pPr>
              </a:p>
            </p:txBody>
          </p:sp>
          <p:pic>
            <p:nvPicPr>
              <p:cNvPr id="141" name=""/>
              <p:cNvPicPr>
                <a:picLocks noChangeAspect="0"/>
              </p:cNvPicPr>
              <p:nvPr/>
            </p:nvPicPr>
            <p:blipFill>
              <a:blip r:embed="rId13">
                <a:extLst/>
              </a:blip>
              <a:stretch>
                <a:fillRect/>
              </a:stretch>
            </p:blipFill>
            <p:spPr>
              <a:xfrm>
                <a:off x="0" y="0"/>
                <a:ext cx="1252935" cy="141685"/>
              </a:xfrm>
              <a:prstGeom prst="rect">
                <a:avLst/>
              </a:prstGeom>
              <a:effectLst/>
            </p:spPr>
          </p:pic>
        </p:grpSp>
        <p:grpSp>
          <p:nvGrpSpPr>
            <p:cNvPr id="146" name="Group 146"/>
            <p:cNvGrpSpPr/>
            <p:nvPr/>
          </p:nvGrpSpPr>
          <p:grpSpPr>
            <a:xfrm>
              <a:off x="44648" y="39687"/>
              <a:ext cx="58923" cy="58923"/>
              <a:chOff x="0" y="0"/>
              <a:chExt cx="58921" cy="58921"/>
            </a:xfrm>
          </p:grpSpPr>
          <p:sp>
            <p:nvSpPr>
              <p:cNvPr id="144" name="Shape 144"/>
              <p:cNvSpPr/>
              <p:nvPr/>
            </p:nvSpPr>
            <p:spPr>
              <a:xfrm>
                <a:off x="0" y="0"/>
                <a:ext cx="49610" cy="49610"/>
              </a:xfrm>
              <a:prstGeom prst="ellipse">
                <a:avLst/>
              </a:prstGeom>
              <a:solidFill>
                <a:srgbClr val="FFFFFF"/>
              </a:solid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45" name="Shape 145"/>
              <p:cNvSpPr/>
              <p:nvPr/>
            </p:nvSpPr>
            <p:spPr>
              <a:xfrm>
                <a:off x="44648" y="44648"/>
                <a:ext cx="14274" cy="14274"/>
              </a:xfrm>
              <a:prstGeom prst="line">
                <a:avLst/>
              </a:prstGeom>
              <a:solidFill>
                <a:srgbClr val="FFFFFF"/>
              </a:solidFill>
              <a:ln w="12700" cap="flat">
                <a:solidFill>
                  <a:srgbClr val="797979"/>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152" name="Group 152"/>
          <p:cNvGrpSpPr/>
          <p:nvPr/>
        </p:nvGrpSpPr>
        <p:grpSpPr>
          <a:xfrm>
            <a:off x="1339453" y="1795859"/>
            <a:ext cx="89297" cy="89298"/>
            <a:chOff x="0" y="0"/>
            <a:chExt cx="89296" cy="89296"/>
          </a:xfrm>
        </p:grpSpPr>
        <p:sp>
          <p:nvSpPr>
            <p:cNvPr id="148" name="Shape 148"/>
            <p:cNvSpPr/>
            <p:nvPr/>
          </p:nvSpPr>
          <p:spPr>
            <a:xfrm>
              <a:off x="0" y="0"/>
              <a:ext cx="89297" cy="89297"/>
            </a:xfrm>
            <a:prstGeom prst="ellipse">
              <a:avLst/>
            </a:prstGeom>
            <a:solidFill>
              <a:srgbClr val="B1B1B1"/>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151" name="Group 151"/>
            <p:cNvGrpSpPr/>
            <p:nvPr/>
          </p:nvGrpSpPr>
          <p:grpSpPr>
            <a:xfrm>
              <a:off x="24804" y="24804"/>
              <a:ext cx="39074" cy="39073"/>
              <a:chOff x="0" y="0"/>
              <a:chExt cx="39072" cy="39072"/>
            </a:xfrm>
          </p:grpSpPr>
          <p:sp>
            <p:nvSpPr>
              <p:cNvPr id="149" name="Shape 149"/>
              <p:cNvSpPr/>
              <p:nvPr/>
            </p:nvSpPr>
            <p:spPr>
              <a:xfrm>
                <a:off x="102" y="102"/>
                <a:ext cx="38971" cy="38971"/>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150" name="Shape 150"/>
              <p:cNvSpPr/>
              <p:nvPr/>
            </p:nvSpPr>
            <p:spPr>
              <a:xfrm flipH="1">
                <a:off x="-1" y="0"/>
                <a:ext cx="38971" cy="38970"/>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155" name="Group 155"/>
          <p:cNvGrpSpPr/>
          <p:nvPr/>
        </p:nvGrpSpPr>
        <p:grpSpPr>
          <a:xfrm>
            <a:off x="48021" y="3813373"/>
            <a:ext cx="1154114" cy="424856"/>
            <a:chOff x="0" y="0"/>
            <a:chExt cx="1154112" cy="424854"/>
          </a:xfrm>
        </p:grpSpPr>
        <p:sp>
          <p:nvSpPr>
            <p:cNvPr id="154" name="Shape 154"/>
            <p:cNvSpPr/>
            <p:nvPr/>
          </p:nvSpPr>
          <p:spPr>
            <a:xfrm>
              <a:off x="1587" y="1587"/>
              <a:ext cx="1150938" cy="421681"/>
            </a:xfrm>
            <a:prstGeom prst="roundRect">
              <a:avLst>
                <a:gd name="adj" fmla="val 9035"/>
              </a:avLst>
            </a:prstGeom>
            <a:solidFill>
              <a:srgbClr val="FFFFFF"/>
            </a:solidFill>
            <a:ln>
              <a:noFill/>
            </a:ln>
            <a:effectLst/>
            <a:extLst>
              <a:ext uri="{C572A759-6A51-4108-AA02-DFA0A04FC94B}">
                <ma14:wrappingTextBoxFlag xmlns:ma14="http://schemas.microsoft.com/office/mac/drawingml/2011/main" val="1"/>
              </a:ext>
            </a:extLst>
          </p:spPr>
          <p:txBody>
            <a:bodyPr wrap="square" lIns="54570" tIns="54570" rIns="54570" bIns="54570" numCol="1" anchor="t">
              <a:noAutofit/>
            </a:bodyPr>
            <a:lstStyle/>
            <a:p>
              <a:pPr algn="l">
                <a:lnSpc>
                  <a:spcPct val="150000"/>
                </a:lnSpc>
                <a:defRPr sz="600">
                  <a:solidFill>
                    <a:srgbClr val="7F7F7F"/>
                  </a:solidFill>
                  <a:latin typeface="Marker Felt"/>
                  <a:ea typeface="Marker Felt"/>
                  <a:cs typeface="Marker Felt"/>
                  <a:sym typeface="Marker Felt"/>
                </a:defRPr>
              </a:pPr>
              <a:r>
                <a:t>Option 1</a:t>
              </a:r>
            </a:p>
            <a:p>
              <a:pPr algn="l">
                <a:lnSpc>
                  <a:spcPct val="150000"/>
                </a:lnSpc>
                <a:defRPr sz="600">
                  <a:solidFill>
                    <a:srgbClr val="7F7F7F"/>
                  </a:solidFill>
                  <a:latin typeface="Marker Felt"/>
                  <a:ea typeface="Marker Felt"/>
                  <a:cs typeface="Marker Felt"/>
                  <a:sym typeface="Marker Felt"/>
                </a:defRPr>
              </a:pPr>
              <a:r>
                <a:t>Option 2 </a:t>
              </a:r>
            </a:p>
            <a:p>
              <a:pPr algn="l">
                <a:lnSpc>
                  <a:spcPct val="150000"/>
                </a:lnSpc>
                <a:defRPr sz="600">
                  <a:solidFill>
                    <a:srgbClr val="7F7F7F"/>
                  </a:solidFill>
                  <a:latin typeface="Marker Felt"/>
                  <a:ea typeface="Marker Felt"/>
                  <a:cs typeface="Marker Felt"/>
                  <a:sym typeface="Marker Felt"/>
                </a:defRPr>
              </a:pPr>
              <a:r>
                <a:t>Option 3</a:t>
              </a:r>
            </a:p>
          </p:txBody>
        </p:sp>
        <p:pic>
          <p:nvPicPr>
            <p:cNvPr id="153" name=""/>
            <p:cNvPicPr>
              <a:picLocks noChangeAspect="0"/>
            </p:cNvPicPr>
            <p:nvPr/>
          </p:nvPicPr>
          <p:blipFill>
            <a:blip r:embed="rId14">
              <a:extLst/>
            </a:blip>
            <a:stretch>
              <a:fillRect/>
            </a:stretch>
          </p:blipFill>
          <p:spPr>
            <a:xfrm>
              <a:off x="0" y="0"/>
              <a:ext cx="1154113" cy="424855"/>
            </a:xfrm>
            <a:prstGeom prst="rect">
              <a:avLst/>
            </a:prstGeom>
            <a:effectLst/>
          </p:spPr>
        </p:pic>
      </p:grpSp>
      <p:grpSp>
        <p:nvGrpSpPr>
          <p:cNvPr id="160" name="Group 160"/>
          <p:cNvGrpSpPr/>
          <p:nvPr/>
        </p:nvGrpSpPr>
        <p:grpSpPr>
          <a:xfrm>
            <a:off x="43259" y="3659782"/>
            <a:ext cx="1163638" cy="176412"/>
            <a:chOff x="-6350" y="-6349"/>
            <a:chExt cx="1163637" cy="176410"/>
          </a:xfrm>
        </p:grpSpPr>
        <p:grpSp>
          <p:nvGrpSpPr>
            <p:cNvPr id="158" name="Group 158"/>
            <p:cNvGrpSpPr/>
            <p:nvPr/>
          </p:nvGrpSpPr>
          <p:grpSpPr>
            <a:xfrm>
              <a:off x="-6350" y="-6350"/>
              <a:ext cx="1163638" cy="176411"/>
              <a:chOff x="0" y="0"/>
              <a:chExt cx="1163637" cy="176410"/>
            </a:xfrm>
          </p:grpSpPr>
          <p:sp>
            <p:nvSpPr>
              <p:cNvPr id="157" name="Shape 157"/>
              <p:cNvSpPr/>
              <p:nvPr/>
            </p:nvSpPr>
            <p:spPr>
              <a:xfrm>
                <a:off x="6350" y="6350"/>
                <a:ext cx="1150938" cy="163711"/>
              </a:xfrm>
              <a:prstGeom prst="roundRect">
                <a:avLst>
                  <a:gd name="adj" fmla="val 23273"/>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lgn="l">
                  <a:defRPr b="1" sz="600">
                    <a:solidFill>
                      <a:srgbClr val="7F7F7F"/>
                    </a:solidFill>
                    <a:latin typeface="Marker Felt"/>
                    <a:ea typeface="Marker Felt"/>
                    <a:cs typeface="Marker Felt"/>
                    <a:sym typeface="Marker Felt"/>
                  </a:defRPr>
                </a:lvl1pPr>
              </a:lstStyle>
              <a:p>
                <a:pPr/>
                <a:r>
                  <a:t>Please select...</a:t>
                </a:r>
              </a:p>
            </p:txBody>
          </p:sp>
          <p:pic>
            <p:nvPicPr>
              <p:cNvPr id="156" name=""/>
              <p:cNvPicPr>
                <a:picLocks noChangeAspect="0"/>
              </p:cNvPicPr>
              <p:nvPr/>
            </p:nvPicPr>
            <p:blipFill>
              <a:blip r:embed="rId15">
                <a:extLst/>
              </a:blip>
              <a:stretch>
                <a:fillRect/>
              </a:stretch>
            </p:blipFill>
            <p:spPr>
              <a:xfrm>
                <a:off x="0" y="0"/>
                <a:ext cx="1163638" cy="176411"/>
              </a:xfrm>
              <a:prstGeom prst="rect">
                <a:avLst/>
              </a:prstGeom>
              <a:effectLst/>
            </p:spPr>
          </p:pic>
        </p:grpSp>
        <p:sp>
          <p:nvSpPr>
            <p:cNvPr id="159" name="Shape 159"/>
            <p:cNvSpPr/>
            <p:nvPr/>
          </p:nvSpPr>
          <p:spPr>
            <a:xfrm rot="10800000">
              <a:off x="1036835" y="69453"/>
              <a:ext cx="64494" cy="4961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21600" y="21600"/>
                  </a:lnTo>
                  <a:lnTo>
                    <a:pt x="10800" y="0"/>
                  </a:lnTo>
                  <a:close/>
                </a:path>
              </a:pathLst>
            </a:custGeom>
            <a:solidFill>
              <a:srgbClr val="5E5E5E"/>
            </a:solidFill>
            <a:ln w="3175" cap="flat">
              <a:noFill/>
              <a:miter lim="400000"/>
            </a:ln>
            <a:effectLst>
              <a:outerShdw sx="100000" sy="100000" kx="0" ky="0" algn="b" rotWithShape="0" blurRad="0" dist="0" dir="5400000">
                <a:srgbClr val="FFFFFF"/>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163" name="Group 163"/>
          <p:cNvGrpSpPr/>
          <p:nvPr/>
        </p:nvGrpSpPr>
        <p:grpSpPr>
          <a:xfrm>
            <a:off x="2450703" y="688082"/>
            <a:ext cx="2283221" cy="1107778"/>
            <a:chOff x="0" y="-26292"/>
            <a:chExt cx="2283220" cy="1107777"/>
          </a:xfrm>
        </p:grpSpPr>
        <p:sp>
          <p:nvSpPr>
            <p:cNvPr id="161" name="Shape 161"/>
            <p:cNvSpPr/>
            <p:nvPr/>
          </p:nvSpPr>
          <p:spPr>
            <a:xfrm>
              <a:off x="1188" y="89296"/>
              <a:ext cx="2282033" cy="992189"/>
            </a:xfrm>
            <a:prstGeom prst="rect">
              <a:avLst/>
            </a:prstGeom>
            <a:gradFill flip="none" rotWithShape="1">
              <a:gsLst>
                <a:gs pos="95336">
                  <a:srgbClr val="FFFFFF"/>
                </a:gs>
                <a:gs pos="99621">
                  <a:srgbClr val="E0E0E0"/>
                </a:gs>
                <a:gs pos="100000">
                  <a:srgbClr val="C0C0C0"/>
                </a:gs>
              </a:gsLst>
              <a:lin ang="16200000" scaled="0"/>
            </a:gradFill>
            <a:ln w="3175" cap="flat">
              <a:solidFill>
                <a:srgbClr val="A9A9A9"/>
              </a:solidFill>
              <a:prstDash val="solid"/>
              <a:miter lim="400000"/>
            </a:ln>
            <a:effectLst/>
          </p:spPr>
          <p:txBody>
            <a:bodyPr wrap="square" lIns="49609" tIns="49609" rIns="49609" bIns="49609" numCol="1" anchor="t">
              <a:noAutofit/>
            </a:bodyPr>
            <a:lstStyle/>
            <a:p>
              <a:pPr algn="l">
                <a:defRPr sz="600">
                  <a:solidFill>
                    <a:srgbClr val="232323"/>
                  </a:solidFill>
                  <a:latin typeface="Helvetica Neue"/>
                  <a:ea typeface="Helvetica Neue"/>
                  <a:cs typeface="Helvetica Neue"/>
                  <a:sym typeface="Helvetica Neue"/>
                </a:defRPr>
              </a:pPr>
            </a:p>
          </p:txBody>
        </p:sp>
        <p:sp>
          <p:nvSpPr>
            <p:cNvPr id="162" name="Shape 162"/>
            <p:cNvSpPr/>
            <p:nvPr/>
          </p:nvSpPr>
          <p:spPr>
            <a:xfrm>
              <a:off x="0" y="-26293"/>
              <a:ext cx="680136"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Helvetica Neue"/>
                  <a:ea typeface="Helvetica Neue"/>
                  <a:cs typeface="Helvetica Neue"/>
                  <a:sym typeface="Helvetica Neue"/>
                </a:defRPr>
              </a:lvl1pPr>
            </a:lstStyle>
            <a:p>
              <a:pPr/>
              <a:r>
                <a:t>Leave a comment:</a:t>
              </a:r>
            </a:p>
          </p:txBody>
        </p:sp>
      </p:grpSp>
      <p:sp>
        <p:nvSpPr>
          <p:cNvPr id="164" name="Shape 164"/>
          <p:cNvSpPr/>
          <p:nvPr/>
        </p:nvSpPr>
        <p:spPr>
          <a:xfrm>
            <a:off x="4653359" y="803671"/>
            <a:ext cx="79376" cy="992189"/>
          </a:xfrm>
          <a:prstGeom prst="rect">
            <a:avLst/>
          </a:prstGeom>
          <a:gradFill>
            <a:gsLst>
              <a:gs pos="0">
                <a:srgbClr val="EDEDED"/>
              </a:gs>
              <a:gs pos="100000">
                <a:srgbClr val="FFFFFF"/>
              </a:gs>
            </a:gsLst>
          </a:gradFill>
          <a:ln w="3175">
            <a:solidFill>
              <a:srgbClr val="9C9C9C"/>
            </a:solidFill>
            <a:miter lim="400000"/>
          </a:ln>
        </p:spPr>
        <p:txBody>
          <a:bodyPr lIns="19843" tIns="19843" rIns="19843" bIns="19843" anchor="ct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165" name="Shape 165"/>
          <p:cNvSpPr/>
          <p:nvPr/>
        </p:nvSpPr>
        <p:spPr>
          <a:xfrm>
            <a:off x="4663281" y="823515"/>
            <a:ext cx="59532" cy="496095"/>
          </a:xfrm>
          <a:prstGeom prst="roundRect">
            <a:avLst>
              <a:gd name="adj" fmla="val 50000"/>
            </a:avLst>
          </a:prstGeom>
          <a:gradFill>
            <a:gsLst>
              <a:gs pos="0">
                <a:srgbClr val="FFFFFF"/>
              </a:gs>
              <a:gs pos="100000">
                <a:srgbClr val="D6D6D6"/>
              </a:gs>
            </a:gsLst>
          </a:gradFill>
          <a:ln w="3175">
            <a:solidFill>
              <a:srgbClr val="9C9C9C"/>
            </a:solidFill>
            <a:miter lim="400000"/>
          </a:ln>
        </p:spPr>
        <p:txBody>
          <a:bodyPr lIns="19843" tIns="19843" rIns="19843" bIns="19843" anchor="ctr"/>
          <a:lstStyle/>
          <a:p>
            <a:pPr>
              <a:defRPr b="1" sz="600">
                <a:solidFill>
                  <a:srgbClr val="7F7F7F"/>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p>
        </p:txBody>
      </p:sp>
      <p:sp>
        <p:nvSpPr>
          <p:cNvPr id="166" name="Shape 166"/>
          <p:cNvSpPr/>
          <p:nvPr/>
        </p:nvSpPr>
        <p:spPr>
          <a:xfrm>
            <a:off x="4653359" y="1706562"/>
            <a:ext cx="79376" cy="89298"/>
          </a:xfrm>
          <a:prstGeom prst="rect">
            <a:avLst/>
          </a:prstGeom>
          <a:gradFill>
            <a:gsLst>
              <a:gs pos="0">
                <a:srgbClr val="FFFFFF"/>
              </a:gs>
              <a:gs pos="100000">
                <a:srgbClr val="D6D6D6"/>
              </a:gs>
            </a:gsLst>
          </a:gradFill>
          <a:ln w="3175">
            <a:solidFill>
              <a:srgbClr val="9C9C9C"/>
            </a:solidFill>
            <a:miter lim="400000"/>
          </a:ln>
          <a:extLst>
            <a:ext uri="{C572A759-6A51-4108-AA02-DFA0A04FC94B}">
              <ma14:wrappingTextBoxFlag xmlns:ma14="http://schemas.microsoft.com/office/mac/drawingml/2011/main" val="1"/>
            </a:ext>
          </a:extLst>
        </p:spPr>
        <p:txBody>
          <a:bodyPr lIns="14882" tIns="14882" rIns="14882" bIns="14882" anchor="ct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6</a:t>
            </a:r>
          </a:p>
        </p:txBody>
      </p:sp>
      <p:sp>
        <p:nvSpPr>
          <p:cNvPr id="167" name="Shape 167"/>
          <p:cNvSpPr/>
          <p:nvPr/>
        </p:nvSpPr>
        <p:spPr>
          <a:xfrm>
            <a:off x="4653359" y="1617265"/>
            <a:ext cx="79376" cy="89298"/>
          </a:xfrm>
          <a:prstGeom prst="rect">
            <a:avLst/>
          </a:prstGeom>
          <a:gradFill>
            <a:gsLst>
              <a:gs pos="0">
                <a:srgbClr val="FFFFFF"/>
              </a:gs>
              <a:gs pos="100000">
                <a:srgbClr val="D6D6D6"/>
              </a:gs>
            </a:gsLst>
          </a:gradFill>
          <a:ln w="3175">
            <a:solidFill>
              <a:srgbClr val="9C9C9C"/>
            </a:solidFill>
            <a:miter lim="400000"/>
          </a:ln>
          <a:extLst>
            <a:ext uri="{C572A759-6A51-4108-AA02-DFA0A04FC94B}">
              <ma14:wrappingTextBoxFlag xmlns:ma14="http://schemas.microsoft.com/office/mac/drawingml/2011/main" val="1"/>
            </a:ext>
          </a:extLst>
        </p:spPr>
        <p:txBody>
          <a:bodyPr lIns="9921" tIns="9921" rIns="9921" bIns="9921" anchor="ctr"/>
          <a:lstStyle>
            <a:lvl1pPr>
              <a:defRPr sz="500">
                <a:solidFill>
                  <a:srgbClr val="212121"/>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5</a:t>
            </a:r>
          </a:p>
        </p:txBody>
      </p:sp>
      <p:grpSp>
        <p:nvGrpSpPr>
          <p:cNvPr id="170" name="Group 170"/>
          <p:cNvGrpSpPr/>
          <p:nvPr/>
        </p:nvGrpSpPr>
        <p:grpSpPr>
          <a:xfrm>
            <a:off x="1751210" y="3050976"/>
            <a:ext cx="1483322" cy="1016993"/>
            <a:chOff x="0" y="0"/>
            <a:chExt cx="1483320" cy="1016992"/>
          </a:xfrm>
        </p:grpSpPr>
        <p:graphicFrame>
          <p:nvGraphicFramePr>
            <p:cNvPr id="168" name="Table 168"/>
            <p:cNvGraphicFramePr/>
            <p:nvPr/>
          </p:nvGraphicFramePr>
          <p:xfrm>
            <a:off x="0" y="0"/>
            <a:ext cx="1483321" cy="1016993"/>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208274"/>
                  <a:gridCol w="208274"/>
                  <a:gridCol w="208274"/>
                  <a:gridCol w="208274"/>
                  <a:gridCol w="208274"/>
                  <a:gridCol w="208274"/>
                  <a:gridCol w="208274"/>
                </a:tblGrid>
                <a:tr h="141656">
                  <a:tc gridSpan="7">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July</a:t>
                        </a:r>
                      </a:p>
                    </a:txBody>
                    <a:tcPr marL="63500" marR="63500" marT="63500" marB="63500" anchor="ctr" anchorCtr="0" horzOverflow="overflow">
                      <a:lnL w="25400">
                        <a:solidFill>
                          <a:srgbClr val="929292"/>
                        </a:solidFill>
                        <a:miter lim="400000"/>
                      </a:lnL>
                      <a:lnR w="25400">
                        <a:solidFill>
                          <a:srgbClr val="929292"/>
                        </a:solidFill>
                        <a:miter lim="400000"/>
                      </a:lnR>
                      <a:lnT w="25400">
                        <a:solidFill>
                          <a:srgbClr val="929292"/>
                        </a:solidFill>
                        <a:miter lim="400000"/>
                      </a:lnT>
                      <a:lnB w="25400">
                        <a:solidFill>
                          <a:srgbClr val="929292"/>
                        </a:solidFill>
                        <a:miter lim="400000"/>
                      </a:lnB>
                      <a:gradFill flip="none" rotWithShape="1">
                        <a:gsLst>
                          <a:gs pos="0">
                            <a:srgbClr val="EBEBEB"/>
                          </a:gs>
                          <a:gs pos="100000">
                            <a:srgbClr val="C0C0C0"/>
                          </a:gs>
                        </a:gsLst>
                        <a:lin ang="5400000" scaled="0"/>
                      </a:gradFill>
                    </a:tcPr>
                  </a:tc>
                  <a:tc hMerge="1">
                    <a:tcPr/>
                  </a:tc>
                  <a:tc hMerge="1">
                    <a:tcPr/>
                  </a:tc>
                  <a:tc hMerge="1">
                    <a:tcPr/>
                  </a:tc>
                  <a:tc hMerge="1">
                    <a:tcPr/>
                  </a:tc>
                  <a:tc hMerge="1">
                    <a:tcPr/>
                  </a:tc>
                  <a:tc hMerge="1">
                    <a:tcPr/>
                  </a:tc>
                </a:tr>
                <a:tr h="141656">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S</a:t>
                        </a:r>
                      </a:p>
                    </a:txBody>
                    <a:tcPr marL="63500" marR="63500" marT="63500" marB="63500" anchor="ctr" anchorCtr="0" horzOverflow="overflow">
                      <a:lnL w="25400">
                        <a:solidFill>
                          <a:srgbClr val="929292"/>
                        </a:solidFill>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latin typeface="Helvetica Neue"/>
                            <a:ea typeface="Helvetica Neue"/>
                            <a:cs typeface="Helvetica Neue"/>
                            <a:sym typeface="Helvetica Neue"/>
                          </a:rPr>
                          <a:t>M</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W</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T</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F</a:t>
                        </a:r>
                      </a:p>
                    </a:txBody>
                    <a:tcPr marL="63500" marR="63500" marT="63500" marB="63500" anchor="ctr" anchorCtr="0" horzOverflow="overflow">
                      <a:lnL w="0">
                        <a:miter lim="400000"/>
                      </a:lnL>
                      <a:lnR w="0">
                        <a:miter lim="400000"/>
                      </a:lnR>
                      <a:lnT w="25400">
                        <a:solidFill>
                          <a:srgbClr val="929292"/>
                        </a:solidFill>
                        <a:miter lim="400000"/>
                      </a:lnT>
                      <a:lnB w="12700">
                        <a:solidFill>
                          <a:srgbClr val="D6D6D6"/>
                        </a:solidFill>
                        <a:miter lim="400000"/>
                      </a:lnB>
                    </a:tcPr>
                  </a:tc>
                  <a:tc>
                    <a:txBody>
                      <a:bodyPr/>
                      <a:lstStyle/>
                      <a:p>
                        <a:pPr defTabSz="914400">
                          <a:tabLst>
                            <a:tab pos="914400" algn="l"/>
                          </a:tabLst>
                          <a:defRPr sz="1800"/>
                        </a:pPr>
                        <a:r>
                          <a:rPr b="1" sz="7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S</a:t>
                        </a:r>
                      </a:p>
                    </a:txBody>
                    <a:tcPr marL="63500" marR="63500" marT="63500" marB="63500" anchor="ctr" anchorCtr="0" horzOverflow="overflow">
                      <a:lnL w="0">
                        <a:miter lim="400000"/>
                      </a:lnL>
                      <a:lnR w="25400">
                        <a:solidFill>
                          <a:srgbClr val="929292"/>
                        </a:solidFill>
                        <a:miter lim="400000"/>
                      </a:lnR>
                      <a:lnT w="25400">
                        <a:solidFill>
                          <a:srgbClr val="929292"/>
                        </a:solidFill>
                        <a:miter lim="400000"/>
                      </a:lnT>
                      <a:lnB w="12700">
                        <a:solidFill>
                          <a:srgbClr val="D6D6D6"/>
                        </a:solidFill>
                        <a:miter lim="400000"/>
                      </a:lnB>
                    </a:tcPr>
                  </a:tc>
                </a:tr>
                <a:tr h="141656">
                  <a:tc>
                    <a:txBody>
                      <a:bodyPr/>
                      <a:lstStyle/>
                      <a:p>
                        <a:pPr defTabSz="914400">
                          <a:tabLst>
                            <a:tab pos="914400" algn="l"/>
                          </a:tabLst>
                          <a:defRPr sz="700">
                            <a:solidFill>
                              <a:srgbClr val="444444"/>
                            </a:solidFill>
                            <a:latin typeface="Helvetica Neue Medium"/>
                            <a:ea typeface="Helvetica Neue Medium"/>
                            <a:cs typeface="Helvetica Neue Medium"/>
                            <a:sym typeface="Helvetica Neue Medium"/>
                          </a:defRPr>
                        </a:pPr>
                      </a:p>
                    </a:txBody>
                    <a:tcPr marL="63500" marR="63500" marT="63500" marB="63500" anchor="ctr" anchorCtr="0" horzOverflow="overflow">
                      <a:lnL w="25400">
                        <a:solidFill>
                          <a:srgbClr val="929292"/>
                        </a:solidFill>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Helvetica Neue Medium"/>
                            <a:ea typeface="Helvetica Neue Medium"/>
                            <a:cs typeface="Helvetica Neue Medium"/>
                            <a:sym typeface="Helvetica Neue Medium"/>
                          </a:defRPr>
                        </a:pPr>
                      </a:p>
                    </a:txBody>
                    <a:tcPr marL="63500" marR="63500" marT="63500" marB="63500" anchor="ctr" anchorCtr="0" horzOverflow="overflow">
                      <a:lnL w="0">
                        <a:miter lim="400000"/>
                      </a:lnL>
                      <a:lnR w="0">
                        <a:miter lim="400000"/>
                      </a:lnR>
                      <a:lnT w="12700">
                        <a:solidFill>
                          <a:srgbClr val="D6D6D6"/>
                        </a:solidFill>
                        <a:miter lim="400000"/>
                      </a:lnT>
                      <a:lnB w="12700">
                        <a:solidFill>
                          <a:srgbClr val="A9A9A9"/>
                        </a:solidFill>
                        <a:miter lim="400000"/>
                      </a:lnB>
                    </a:tcPr>
                  </a:tc>
                  <a:tc>
                    <a:txBody>
                      <a:bodyPr/>
                      <a:lstStyle/>
                      <a:p>
                        <a:pPr defTabSz="914400">
                          <a:tabLst>
                            <a:tab pos="914400" algn="l"/>
                          </a:tabLst>
                          <a:defRPr sz="700">
                            <a:solidFill>
                              <a:srgbClr val="444444"/>
                            </a:solidFill>
                            <a:latin typeface="Helvetica Neue Medium"/>
                            <a:ea typeface="Helvetica Neue Medium"/>
                            <a:cs typeface="Helvetica Neue Medium"/>
                            <a:sym typeface="Helvetica Neue Medium"/>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Helvetica Neue Medium"/>
                            <a:ea typeface="Helvetica Neue Medium"/>
                            <a:cs typeface="Helvetica Neue Medium"/>
                            <a:sym typeface="Helvetica Neue Medium"/>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700">
                            <a:solidFill>
                              <a:srgbClr val="444444"/>
                            </a:solidFill>
                            <a:latin typeface="Helvetica Neue Medium"/>
                            <a:ea typeface="Helvetica Neue Medium"/>
                            <a:cs typeface="Helvetica Neue Medium"/>
                            <a:sym typeface="Helvetica Neue Medium"/>
                          </a:defRPr>
                        </a:pP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a:t>
                        </a:r>
                      </a:p>
                    </a:txBody>
                    <a:tcPr marL="63500" marR="63500" marT="63500" marB="63500" anchor="ctr" anchorCtr="0" horzOverflow="overflow">
                      <a:lnL w="0">
                        <a:miter lim="400000"/>
                      </a:lnL>
                      <a:lnR w="0">
                        <a:miter lim="400000"/>
                      </a:lnR>
                      <a:lnT w="12700">
                        <a:solidFill>
                          <a:srgbClr val="D6D6D6"/>
                        </a:solidFill>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a:t>
                        </a:r>
                      </a:p>
                    </a:txBody>
                    <a:tcPr marL="63500" marR="63500" marT="63500" marB="63500" anchor="ctr" anchorCtr="0" horzOverflow="overflow">
                      <a:lnL w="0">
                        <a:miter lim="400000"/>
                      </a:lnL>
                      <a:lnR w="25400">
                        <a:solidFill>
                          <a:srgbClr val="929292"/>
                        </a:solidFill>
                        <a:miter lim="400000"/>
                      </a:lnR>
                      <a:lnT w="12700">
                        <a:solidFill>
                          <a:srgbClr val="D6D6D6"/>
                        </a:solidFill>
                        <a:miter lim="400000"/>
                      </a:lnT>
                      <a:lnB w="0">
                        <a:miter lim="400000"/>
                      </a:lnB>
                    </a:tcPr>
                  </a:tc>
                </a:tr>
                <a:tr h="141656">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3</a:t>
                        </a:r>
                      </a:p>
                    </a:txBody>
                    <a:tcPr marL="63500" marR="63500" marT="63500" marB="63500" anchor="ctr" anchorCtr="0" horzOverflow="overflow">
                      <a:lnL w="25400">
                        <a:solidFill>
                          <a:srgbClr val="929292"/>
                        </a:solidFill>
                        <a:miter lim="400000"/>
                      </a:lnL>
                      <a:lnR w="12700">
                        <a:solidFill>
                          <a:srgbClr val="A9A9A9"/>
                        </a:solidFill>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4</a:t>
                        </a:r>
                      </a:p>
                    </a:txBody>
                    <a:tcPr marL="63500" marR="63500" marT="63500" marB="63500" anchor="ctr" anchorCtr="0" horzOverflow="overflow">
                      <a:lnL w="12700">
                        <a:solidFill>
                          <a:srgbClr val="A9A9A9"/>
                        </a:solidFill>
                        <a:miter lim="400000"/>
                      </a:lnL>
                      <a:lnR w="12700">
                        <a:solidFill>
                          <a:srgbClr val="A9A9A9"/>
                        </a:solidFill>
                        <a:miter lim="400000"/>
                      </a:lnR>
                      <a:lnT w="12700">
                        <a:solidFill>
                          <a:srgbClr val="A9A9A9"/>
                        </a:solidFill>
                        <a:miter lim="400000"/>
                      </a:lnT>
                      <a:lnB w="12700">
                        <a:solidFill>
                          <a:srgbClr val="A9A9A9"/>
                        </a:solidFill>
                        <a:miter lim="400000"/>
                      </a:lnB>
                      <a:gradFill flip="none" rotWithShape="1">
                        <a:gsLst>
                          <a:gs pos="0">
                            <a:srgbClr val="EBEBEB"/>
                          </a:gs>
                          <a:gs pos="100000">
                            <a:srgbClr val="C0C0C0"/>
                          </a:gs>
                        </a:gsLst>
                        <a:lin ang="5400000" scaled="0"/>
                      </a:gradFill>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5</a:t>
                        </a:r>
                      </a:p>
                    </a:txBody>
                    <a:tcPr marL="63500" marR="63500" marT="63500" marB="63500" anchor="ctr" anchorCtr="0" horzOverflow="overflow">
                      <a:lnL w="12700">
                        <a:solidFill>
                          <a:srgbClr val="A9A9A9"/>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6</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7</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9</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10</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11</a:t>
                        </a:r>
                      </a:p>
                    </a:txBody>
                    <a:tcPr marL="63500" marR="63500" marT="63500" marB="63500" anchor="ctr" anchorCtr="0" horzOverflow="overflow">
                      <a:lnL w="0">
                        <a:miter lim="400000"/>
                      </a:lnL>
                      <a:lnR w="0">
                        <a:miter lim="400000"/>
                      </a:lnR>
                      <a:lnT w="12700">
                        <a:solidFill>
                          <a:srgbClr val="A9A9A9"/>
                        </a:solidFill>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13</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14</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15</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16</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17</a:t>
                        </a:r>
                      </a:p>
                    </a:txBody>
                    <a:tcPr marL="63500" marR="63500" marT="63500" marB="63500" anchor="ctr" anchorCtr="0" horzOverflow="overflow">
                      <a:lnL w="25400">
                        <a:solidFill>
                          <a:srgbClr val="929292"/>
                        </a:solidFill>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18</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19</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20</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21</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22</a:t>
                        </a:r>
                      </a:p>
                    </a:txBody>
                    <a:tcPr marL="63500" marR="63500" marT="63500" marB="635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23</a:t>
                        </a:r>
                      </a:p>
                    </a:txBody>
                    <a:tcPr marL="63500" marR="63500" marT="63500" marB="63500" anchor="ctr" anchorCtr="0" horzOverflow="overflow">
                      <a:lnL w="0">
                        <a:miter lim="400000"/>
                      </a:lnL>
                      <a:lnR w="25400">
                        <a:solidFill>
                          <a:srgbClr val="929292"/>
                        </a:solidFill>
                        <a:miter lim="400000"/>
                      </a:lnR>
                      <a:lnT w="0">
                        <a:miter lim="400000"/>
                      </a:lnT>
                      <a:lnB w="0">
                        <a:miter lim="400000"/>
                      </a:lnB>
                    </a:tcPr>
                  </a:tc>
                </a:tr>
                <a:tr h="141656">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24</a:t>
                        </a:r>
                      </a:p>
                    </a:txBody>
                    <a:tcPr marL="63500" marR="63500" marT="63500" marB="63500" anchor="ctr" anchorCtr="0" horzOverflow="overflow">
                      <a:lnL w="25400">
                        <a:solidFill>
                          <a:srgbClr val="929292"/>
                        </a:solidFill>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25</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26</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27</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28</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29</a:t>
                        </a:r>
                      </a:p>
                    </a:txBody>
                    <a:tcPr marL="63500" marR="63500" marT="63500" marB="63500" anchor="ctr" anchorCtr="0" horzOverflow="overflow">
                      <a:lnL w="0">
                        <a:miter lim="400000"/>
                      </a:lnL>
                      <a:lnR w="0">
                        <a:miter lim="400000"/>
                      </a:lnR>
                      <a:lnT w="0">
                        <a:miter lim="400000"/>
                      </a:lnT>
                      <a:lnB w="25400">
                        <a:solidFill>
                          <a:srgbClr val="929292"/>
                        </a:solidFill>
                        <a:miter lim="400000"/>
                      </a:lnB>
                    </a:tcPr>
                  </a:tc>
                  <a:tc>
                    <a:txBody>
                      <a:bodyPr/>
                      <a:lstStyle/>
                      <a:p>
                        <a:pPr defTabSz="914400">
                          <a:tabLst>
                            <a:tab pos="914400" algn="l"/>
                          </a:tabLst>
                          <a:defRPr sz="1800"/>
                        </a:pPr>
                        <a:r>
                          <a:rPr sz="700">
                            <a:solidFill>
                              <a:srgbClr val="444444"/>
                            </a:solidFill>
                            <a:latin typeface="Helvetica Neue Medium"/>
                            <a:ea typeface="Helvetica Neue Medium"/>
                            <a:cs typeface="Helvetica Neue Medium"/>
                            <a:sym typeface="Helvetica Neue Medium"/>
                          </a:rPr>
                          <a:t>30</a:t>
                        </a:r>
                      </a:p>
                    </a:txBody>
                    <a:tcPr marL="63500" marR="63500" marT="63500" marB="63500" anchor="ctr" anchorCtr="0" horzOverflow="overflow">
                      <a:lnL w="0">
                        <a:miter lim="400000"/>
                      </a:lnL>
                      <a:lnR w="25400">
                        <a:solidFill>
                          <a:srgbClr val="929292"/>
                        </a:solidFill>
                        <a:miter lim="400000"/>
                      </a:lnR>
                      <a:lnT w="0">
                        <a:miter lim="400000"/>
                      </a:lnT>
                      <a:lnB w="25400">
                        <a:solidFill>
                          <a:srgbClr val="929292"/>
                        </a:solidFill>
                        <a:miter lim="400000"/>
                      </a:lnB>
                    </a:tcPr>
                  </a:tc>
                </a:tr>
              </a:tbl>
            </a:graphicData>
          </a:graphic>
        </p:graphicFrame>
        <p:sp>
          <p:nvSpPr>
            <p:cNvPr id="169" name="Shape 169"/>
            <p:cNvSpPr/>
            <p:nvPr/>
          </p:nvSpPr>
          <p:spPr>
            <a:xfrm>
              <a:off x="1269999" y="4563"/>
              <a:ext cx="157250" cy="1397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sz="900">
                  <a:solidFill>
                    <a:srgbClr val="444444"/>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34</a:t>
              </a:r>
            </a:p>
          </p:txBody>
        </p:sp>
      </p:grpSp>
      <p:grpSp>
        <p:nvGrpSpPr>
          <p:cNvPr id="178" name="Group 178"/>
          <p:cNvGrpSpPr/>
          <p:nvPr/>
        </p:nvGrpSpPr>
        <p:grpSpPr>
          <a:xfrm>
            <a:off x="2980134" y="4160837"/>
            <a:ext cx="2061568" cy="92076"/>
            <a:chOff x="-6350" y="-6350"/>
            <a:chExt cx="2061567" cy="92075"/>
          </a:xfrm>
        </p:grpSpPr>
        <p:grpSp>
          <p:nvGrpSpPr>
            <p:cNvPr id="175" name="Group 175"/>
            <p:cNvGrpSpPr/>
            <p:nvPr/>
          </p:nvGrpSpPr>
          <p:grpSpPr>
            <a:xfrm rot="5400000">
              <a:off x="978396" y="-991097"/>
              <a:ext cx="92076" cy="2061569"/>
              <a:chOff x="-6350" y="-6350"/>
              <a:chExt cx="92075" cy="2061567"/>
            </a:xfrm>
          </p:grpSpPr>
          <p:grpSp>
            <p:nvGrpSpPr>
              <p:cNvPr id="173" name="Group 173"/>
              <p:cNvGrpSpPr/>
              <p:nvPr/>
            </p:nvGrpSpPr>
            <p:grpSpPr>
              <a:xfrm>
                <a:off x="-6350" y="-6350"/>
                <a:ext cx="92075" cy="2061568"/>
                <a:chOff x="0" y="0"/>
                <a:chExt cx="92075" cy="2061567"/>
              </a:xfrm>
            </p:grpSpPr>
            <p:sp>
              <p:nvSpPr>
                <p:cNvPr id="172" name="Shape 172"/>
                <p:cNvSpPr/>
                <p:nvPr/>
              </p:nvSpPr>
              <p:spPr>
                <a:xfrm>
                  <a:off x="6350" y="6350"/>
                  <a:ext cx="79375" cy="2048868"/>
                </a:xfrm>
                <a:prstGeom prst="rect">
                  <a:avLst/>
                </a:prstGeom>
                <a:solidFill>
                  <a:srgbClr val="EBEBEB"/>
                </a:solidFill>
                <a:ln>
                  <a:noFill/>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pic>
              <p:nvPicPr>
                <p:cNvPr id="171" name=""/>
                <p:cNvPicPr>
                  <a:picLocks noChangeAspect="0"/>
                </p:cNvPicPr>
                <p:nvPr/>
              </p:nvPicPr>
              <p:blipFill>
                <a:blip r:embed="rId7">
                  <a:extLst/>
                </a:blip>
                <a:stretch>
                  <a:fillRect/>
                </a:stretch>
              </p:blipFill>
              <p:spPr>
                <a:xfrm>
                  <a:off x="0" y="0"/>
                  <a:ext cx="92075" cy="2061568"/>
                </a:xfrm>
                <a:prstGeom prst="rect">
                  <a:avLst/>
                </a:prstGeom>
                <a:effectLst/>
              </p:spPr>
            </p:pic>
          </p:grpSp>
          <p:sp>
            <p:nvSpPr>
              <p:cNvPr id="174" name="Shape 174"/>
              <p:cNvSpPr/>
              <p:nvPr/>
            </p:nvSpPr>
            <p:spPr>
              <a:xfrm>
                <a:off x="9921" y="1537890"/>
                <a:ext cx="59533" cy="496095"/>
              </a:xfrm>
              <a:prstGeom prst="roundRect">
                <a:avLst>
                  <a:gd name="adj" fmla="val 50000"/>
                </a:avLst>
              </a:prstGeom>
              <a:solidFill>
                <a:srgbClr val="C9C9C9"/>
              </a:solidFill>
              <a:ln w="38100" cap="flat">
                <a:noFill/>
                <a:miter lim="400000"/>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grpSp>
        <p:sp>
          <p:nvSpPr>
            <p:cNvPr id="176" name="Shape 176"/>
            <p:cNvSpPr/>
            <p:nvPr/>
          </p:nvSpPr>
          <p:spPr>
            <a:xfrm rot="5400000">
              <a:off x="1895078" y="4960"/>
              <a:ext cx="59532" cy="72555"/>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6</a:t>
              </a:r>
            </a:p>
          </p:txBody>
        </p:sp>
        <p:sp>
          <p:nvSpPr>
            <p:cNvPr id="177" name="Shape 177"/>
            <p:cNvSpPr/>
            <p:nvPr/>
          </p:nvSpPr>
          <p:spPr>
            <a:xfrm rot="5400000">
              <a:off x="1974453" y="4960"/>
              <a:ext cx="59532" cy="72555"/>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5</a:t>
              </a:r>
            </a:p>
          </p:txBody>
        </p:sp>
      </p:grpSp>
      <p:grpSp>
        <p:nvGrpSpPr>
          <p:cNvPr id="190" name="Group 190"/>
          <p:cNvGrpSpPr/>
          <p:nvPr/>
        </p:nvGrpSpPr>
        <p:grpSpPr>
          <a:xfrm>
            <a:off x="2445541" y="1858863"/>
            <a:ext cx="2294733" cy="1114128"/>
            <a:chOff x="-5161" y="-28773"/>
            <a:chExt cx="2294731" cy="1114127"/>
          </a:xfrm>
        </p:grpSpPr>
        <p:grpSp>
          <p:nvGrpSpPr>
            <p:cNvPr id="183" name="Group 183"/>
            <p:cNvGrpSpPr/>
            <p:nvPr/>
          </p:nvGrpSpPr>
          <p:grpSpPr>
            <a:xfrm>
              <a:off x="-5162" y="-28774"/>
              <a:ext cx="2294733" cy="1114128"/>
              <a:chOff x="-5161" y="-28773"/>
              <a:chExt cx="2294731" cy="1114127"/>
            </a:xfrm>
          </p:grpSpPr>
          <p:grpSp>
            <p:nvGrpSpPr>
              <p:cNvPr id="181" name="Group 181"/>
              <p:cNvGrpSpPr/>
              <p:nvPr/>
            </p:nvGrpSpPr>
            <p:grpSpPr>
              <a:xfrm>
                <a:off x="-5162" y="80466"/>
                <a:ext cx="2294733" cy="1004888"/>
                <a:chOff x="0" y="0"/>
                <a:chExt cx="2294731" cy="1004887"/>
              </a:xfrm>
            </p:grpSpPr>
            <p:sp>
              <p:nvSpPr>
                <p:cNvPr id="180" name="Shape 180"/>
                <p:cNvSpPr/>
                <p:nvPr/>
              </p:nvSpPr>
              <p:spPr>
                <a:xfrm>
                  <a:off x="6350" y="6350"/>
                  <a:ext cx="2282032" cy="992188"/>
                </a:xfrm>
                <a:prstGeom prst="rect">
                  <a:avLst/>
                </a:prstGeom>
                <a:solidFill>
                  <a:srgbClr val="FFFFFF"/>
                </a:solidFill>
                <a:ln>
                  <a:noFill/>
                </a:ln>
                <a:effectLst/>
              </p:spPr>
              <p:txBody>
                <a:bodyPr wrap="square" lIns="49609" tIns="49609" rIns="49609" bIns="49609" numCol="1" anchor="t">
                  <a:noAutofit/>
                </a:bodyPr>
                <a:lstStyle/>
                <a:p>
                  <a:pPr algn="l">
                    <a:defRPr sz="600">
                      <a:solidFill>
                        <a:srgbClr val="232323"/>
                      </a:solidFill>
                      <a:latin typeface="Bradley Hand ITC TT-Bold"/>
                      <a:ea typeface="Bradley Hand ITC TT-Bold"/>
                      <a:cs typeface="Bradley Hand ITC TT-Bold"/>
                      <a:sym typeface="Bradley Hand ITC TT-Bold"/>
                    </a:defRPr>
                  </a:pPr>
                </a:p>
              </p:txBody>
            </p:sp>
            <p:pic>
              <p:nvPicPr>
                <p:cNvPr id="179" name=""/>
                <p:cNvPicPr>
                  <a:picLocks noChangeAspect="0"/>
                </p:cNvPicPr>
                <p:nvPr/>
              </p:nvPicPr>
              <p:blipFill>
                <a:blip r:embed="rId16">
                  <a:extLst/>
                </a:blip>
                <a:stretch>
                  <a:fillRect/>
                </a:stretch>
              </p:blipFill>
              <p:spPr>
                <a:xfrm>
                  <a:off x="0" y="0"/>
                  <a:ext cx="2294732" cy="1004888"/>
                </a:xfrm>
                <a:prstGeom prst="rect">
                  <a:avLst/>
                </a:prstGeom>
                <a:effectLst/>
              </p:spPr>
            </p:pic>
          </p:grpSp>
          <p:sp>
            <p:nvSpPr>
              <p:cNvPr id="182" name="Shape 182"/>
              <p:cNvSpPr/>
              <p:nvPr/>
            </p:nvSpPr>
            <p:spPr>
              <a:xfrm>
                <a:off x="0" y="-28774"/>
                <a:ext cx="606603"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lgn="l">
                  <a:defRPr b="1" sz="600">
                    <a:solidFill>
                      <a:srgbClr val="232323"/>
                    </a:solidFill>
                    <a:latin typeface="Marker Felt"/>
                    <a:ea typeface="Marker Felt"/>
                    <a:cs typeface="Marker Felt"/>
                    <a:sym typeface="Marker Felt"/>
                  </a:defRPr>
                </a:lvl1pPr>
              </a:lstStyle>
              <a:p>
                <a:pPr/>
                <a:r>
                  <a:t>Leave a comment:</a:t>
                </a:r>
              </a:p>
            </p:txBody>
          </p:sp>
        </p:grpSp>
        <p:grpSp>
          <p:nvGrpSpPr>
            <p:cNvPr id="186" name="Group 186"/>
            <p:cNvGrpSpPr/>
            <p:nvPr/>
          </p:nvGrpSpPr>
          <p:grpSpPr>
            <a:xfrm>
              <a:off x="2196306" y="80466"/>
              <a:ext cx="92076" cy="1004888"/>
              <a:chOff x="0" y="0"/>
              <a:chExt cx="92075" cy="1004887"/>
            </a:xfrm>
          </p:grpSpPr>
          <p:sp>
            <p:nvSpPr>
              <p:cNvPr id="185" name="Shape 185"/>
              <p:cNvSpPr/>
              <p:nvPr/>
            </p:nvSpPr>
            <p:spPr>
              <a:xfrm>
                <a:off x="6350" y="6350"/>
                <a:ext cx="79375" cy="992188"/>
              </a:xfrm>
              <a:prstGeom prst="rect">
                <a:avLst/>
              </a:prstGeom>
              <a:solidFill>
                <a:srgbClr val="EBEBEB"/>
              </a:solidFill>
              <a:ln>
                <a:noFill/>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pic>
            <p:nvPicPr>
              <p:cNvPr id="184" name=""/>
              <p:cNvPicPr>
                <a:picLocks noChangeAspect="0"/>
              </p:cNvPicPr>
              <p:nvPr/>
            </p:nvPicPr>
            <p:blipFill>
              <a:blip r:embed="rId17">
                <a:extLst/>
              </a:blip>
              <a:stretch>
                <a:fillRect/>
              </a:stretch>
            </p:blipFill>
            <p:spPr>
              <a:xfrm>
                <a:off x="0" y="0"/>
                <a:ext cx="92075" cy="1004888"/>
              </a:xfrm>
              <a:prstGeom prst="rect">
                <a:avLst/>
              </a:prstGeom>
              <a:effectLst/>
            </p:spPr>
          </p:pic>
        </p:grpSp>
        <p:sp>
          <p:nvSpPr>
            <p:cNvPr id="187" name="Shape 187"/>
            <p:cNvSpPr/>
            <p:nvPr/>
          </p:nvSpPr>
          <p:spPr>
            <a:xfrm>
              <a:off x="2212578" y="106660"/>
              <a:ext cx="59532" cy="496094"/>
            </a:xfrm>
            <a:prstGeom prst="roundRect">
              <a:avLst>
                <a:gd name="adj" fmla="val 50000"/>
              </a:avLst>
            </a:prstGeom>
            <a:solidFill>
              <a:srgbClr val="C9C9C9"/>
            </a:solidFill>
            <a:ln w="38100" cap="flat">
              <a:noFill/>
              <a:miter lim="400000"/>
            </a:ln>
            <a:effectLst/>
          </p:spPr>
          <p:txBody>
            <a:bodyPr wrap="square" lIns="19843" tIns="19843" rIns="19843" bIns="19843" numCol="1" anchor="ctr">
              <a:noAutofit/>
            </a:bodyPr>
            <a:lstStyle/>
            <a:p>
              <a:pPr>
                <a:defRPr b="1" sz="600">
                  <a:solidFill>
                    <a:srgbClr val="7F7F7F"/>
                  </a:solidFill>
                  <a:latin typeface="Marker Felt"/>
                  <a:ea typeface="Marker Felt"/>
                  <a:cs typeface="Marker Felt"/>
                  <a:sym typeface="Marker Felt"/>
                </a:defRPr>
              </a:pPr>
            </a:p>
          </p:txBody>
        </p:sp>
        <p:sp>
          <p:nvSpPr>
            <p:cNvPr id="188" name="Shape 188"/>
            <p:cNvSpPr/>
            <p:nvPr/>
          </p:nvSpPr>
          <p:spPr>
            <a:xfrm>
              <a:off x="2212578" y="915292"/>
              <a:ext cx="59532" cy="72555"/>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5</a:t>
              </a:r>
            </a:p>
          </p:txBody>
        </p:sp>
        <p:sp>
          <p:nvSpPr>
            <p:cNvPr id="189" name="Shape 189"/>
            <p:cNvSpPr/>
            <p:nvPr/>
          </p:nvSpPr>
          <p:spPr>
            <a:xfrm>
              <a:off x="2212578" y="994667"/>
              <a:ext cx="59532" cy="72555"/>
            </a:xfrm>
            <a:prstGeom prst="rect">
              <a:avLst/>
            </a:prstGeom>
            <a:solidFill>
              <a:srgbClr val="C9C9C9"/>
            </a:solidFill>
            <a:ln w="381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sz="600">
                  <a:solidFill>
                    <a:srgbClr val="7F7F7F"/>
                  </a:solidFill>
                  <a:latin typeface="Webdings"/>
                  <a:ea typeface="Webdings"/>
                  <a:cs typeface="Webdings"/>
                  <a:sym typeface="Webdings"/>
                </a:defRPr>
              </a:lvl1pPr>
            </a:lstStyle>
            <a:p>
              <a:pPr/>
              <a:r>
                <a:t>6</a:t>
              </a:r>
            </a:p>
          </p:txBody>
        </p:sp>
      </p:grpSp>
      <p:sp>
        <p:nvSpPr>
          <p:cNvPr id="191" name="Shape 19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navigation">
    <p:spTree>
      <p:nvGrpSpPr>
        <p:cNvPr id="1" name=""/>
        <p:cNvGrpSpPr/>
        <p:nvPr/>
      </p:nvGrpSpPr>
      <p:grpSpPr>
        <a:xfrm>
          <a:off x="0" y="0"/>
          <a:ext cx="0" cy="0"/>
          <a:chOff x="0" y="0"/>
          <a:chExt cx="0" cy="0"/>
        </a:xfrm>
      </p:grpSpPr>
      <p:pic>
        <p:nvPicPr>
          <p:cNvPr id="198" name=""/>
          <p:cNvPicPr>
            <a:picLocks noChangeAspect="0"/>
          </p:cNvPicPr>
          <p:nvPr/>
        </p:nvPicPr>
        <p:blipFill>
          <a:blip r:embed="rId2">
            <a:extLst/>
          </a:blip>
          <a:stretch>
            <a:fillRect/>
          </a:stretch>
        </p:blipFill>
        <p:spPr>
          <a:xfrm rot="18900000">
            <a:off x="337560" y="1428966"/>
            <a:ext cx="1625341" cy="1625341"/>
          </a:xfrm>
          <a:prstGeom prst="rect">
            <a:avLst/>
          </a:prstGeom>
        </p:spPr>
      </p:pic>
      <p:sp>
        <p:nvSpPr>
          <p:cNvPr id="200" name="Shape 200"/>
          <p:cNvSpPr/>
          <p:nvPr/>
        </p:nvSpPr>
        <p:spPr>
          <a:xfrm>
            <a:off x="1076523" y="1195585"/>
            <a:ext cx="530821" cy="198439"/>
          </a:xfrm>
          <a:prstGeom prst="roundRect">
            <a:avLst>
              <a:gd name="adj" fmla="val 19200"/>
            </a:avLst>
          </a:prstGeom>
          <a:solidFill>
            <a:srgbClr val="E6E6E6"/>
          </a:soli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201" name="Shape 201"/>
          <p:cNvSpPr/>
          <p:nvPr/>
        </p:nvSpPr>
        <p:spPr>
          <a:xfrm>
            <a:off x="520898" y="1195585"/>
            <a:ext cx="530821" cy="198439"/>
          </a:xfrm>
          <a:prstGeom prst="roundRect">
            <a:avLst>
              <a:gd name="adj" fmla="val 19200"/>
            </a:avLst>
          </a:prstGeom>
          <a:solidFill>
            <a:srgbClr val="E6E6E6"/>
          </a:soli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grpSp>
        <p:nvGrpSpPr>
          <p:cNvPr id="207" name="Group 207"/>
          <p:cNvGrpSpPr/>
          <p:nvPr/>
        </p:nvGrpSpPr>
        <p:grpSpPr>
          <a:xfrm>
            <a:off x="54570" y="694531"/>
            <a:ext cx="2311798" cy="208360"/>
            <a:chOff x="0" y="0"/>
            <a:chExt cx="2311796" cy="208359"/>
          </a:xfrm>
        </p:grpSpPr>
        <p:sp>
          <p:nvSpPr>
            <p:cNvPr id="202" name="Shape 202"/>
            <p:cNvSpPr/>
            <p:nvPr/>
          </p:nvSpPr>
          <p:spPr>
            <a:xfrm>
              <a:off x="1051718" y="4960"/>
              <a:ext cx="530822" cy="198439"/>
            </a:xfrm>
            <a:prstGeom prst="roundRect">
              <a:avLst>
                <a:gd name="adj" fmla="val 192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203" name="Shape 203"/>
            <p:cNvSpPr/>
            <p:nvPr/>
          </p:nvSpPr>
          <p:spPr>
            <a:xfrm>
              <a:off x="29765" y="0"/>
              <a:ext cx="456408" cy="198438"/>
            </a:xfrm>
            <a:prstGeom prst="roundRect">
              <a:avLst>
                <a:gd name="adj" fmla="val 19200"/>
              </a:avLst>
            </a:prstGeom>
            <a:solidFill>
              <a:srgbClr val="FFFFFF"/>
            </a:soli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232323"/>
                  </a:solidFill>
                  <a:latin typeface="Helvetica Neue"/>
                  <a:ea typeface="Helvetica Neue"/>
                  <a:cs typeface="Helvetica Neue"/>
                  <a:sym typeface="Helvetica Neue"/>
                </a:defRPr>
              </a:lvl1pPr>
            </a:lstStyle>
            <a:p>
              <a:pPr/>
              <a:r>
                <a:t>Active Tab</a:t>
              </a:r>
            </a:p>
          </p:txBody>
        </p:sp>
        <p:sp>
          <p:nvSpPr>
            <p:cNvPr id="204" name="Shape 204"/>
            <p:cNvSpPr/>
            <p:nvPr/>
          </p:nvSpPr>
          <p:spPr>
            <a:xfrm>
              <a:off x="506015" y="4960"/>
              <a:ext cx="530821" cy="198439"/>
            </a:xfrm>
            <a:prstGeom prst="roundRect">
              <a:avLst>
                <a:gd name="adj" fmla="val 192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Inactive Tab</a:t>
              </a:r>
            </a:p>
          </p:txBody>
        </p:sp>
        <p:sp>
          <p:nvSpPr>
            <p:cNvPr id="205" name="Shape 205"/>
            <p:cNvSpPr/>
            <p:nvPr/>
          </p:nvSpPr>
          <p:spPr>
            <a:xfrm>
              <a:off x="0" y="188515"/>
              <a:ext cx="1592461" cy="19845"/>
            </a:xfrm>
            <a:prstGeom prst="rect">
              <a:avLst/>
            </a:prstGeom>
            <a:solidFill>
              <a:srgbClr val="FFFFFF"/>
            </a:solidFill>
            <a:ln w="25400" cap="flat">
              <a:noFill/>
              <a:miter lim="400000"/>
            </a:ln>
            <a:effectLst/>
          </p:spPr>
          <p:txBody>
            <a:bodyPr wrap="square" lIns="19843" tIns="19843" rIns="19843" bIns="19843" numCol="1" anchor="ctr">
              <a:noAutofit/>
            </a:bodyPr>
            <a:lstStyle/>
            <a:p>
              <a:pPr defTabSz="774700">
                <a:defRPr sz="2600">
                  <a:solidFill>
                    <a:srgbClr val="FFFFFF"/>
                  </a:solidFill>
                  <a:effectLst>
                    <a:outerShdw sx="100000" sy="100000" kx="0" ky="0" algn="b" rotWithShape="0" blurRad="38100" dist="12700" dir="5400000">
                      <a:srgbClr val="000000">
                        <a:alpha val="50000"/>
                      </a:srgbClr>
                    </a:outerShdw>
                  </a:effectLst>
                </a:defRPr>
              </a:pPr>
            </a:p>
          </p:txBody>
        </p:sp>
        <p:sp>
          <p:nvSpPr>
            <p:cNvPr id="206" name="Shape 206"/>
            <p:cNvSpPr/>
            <p:nvPr/>
          </p:nvSpPr>
          <p:spPr>
            <a:xfrm>
              <a:off x="486171" y="183554"/>
              <a:ext cx="1825626" cy="4962"/>
            </a:xfrm>
            <a:prstGeom prst="roundRect">
              <a:avLst>
                <a:gd name="adj" fmla="val 50000"/>
              </a:avLst>
            </a:prstGeom>
            <a:solidFill>
              <a:srgbClr val="D0D0D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11" name="Group 211"/>
          <p:cNvGrpSpPr/>
          <p:nvPr/>
        </p:nvGrpSpPr>
        <p:grpSpPr>
          <a:xfrm>
            <a:off x="49609" y="1195585"/>
            <a:ext cx="2282032" cy="739181"/>
            <a:chOff x="0" y="0"/>
            <a:chExt cx="2282031" cy="739179"/>
          </a:xfrm>
        </p:grpSpPr>
        <p:sp>
          <p:nvSpPr>
            <p:cNvPr id="208" name="Shape 208"/>
            <p:cNvSpPr/>
            <p:nvPr/>
          </p:nvSpPr>
          <p:spPr>
            <a:xfrm>
              <a:off x="0" y="0"/>
              <a:ext cx="456407" cy="198438"/>
            </a:xfrm>
            <a:prstGeom prst="roundRect">
              <a:avLst>
                <a:gd name="adj" fmla="val 19200"/>
              </a:avLst>
            </a:prstGeom>
            <a:gradFill flip="none" rotWithShape="1">
              <a:gsLst>
                <a:gs pos="29015">
                  <a:srgbClr val="D0D0D0"/>
                </a:gs>
                <a:gs pos="100000">
                  <a:srgbClr val="E4E4E4"/>
                </a:gs>
              </a:gsLst>
              <a:lin ang="16200000" scaled="0"/>
            </a:gra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Active Tab</a:t>
              </a:r>
            </a:p>
          </p:txBody>
        </p:sp>
        <p:sp>
          <p:nvSpPr>
            <p:cNvPr id="209" name="Shape 209"/>
            <p:cNvSpPr/>
            <p:nvPr/>
          </p:nvSpPr>
          <p:spPr>
            <a:xfrm>
              <a:off x="0" y="168671"/>
              <a:ext cx="2282032" cy="570509"/>
            </a:xfrm>
            <a:prstGeom prst="roundRect">
              <a:avLst>
                <a:gd name="adj" fmla="val 4452"/>
              </a:avLst>
            </a:prstGeom>
            <a:solidFill>
              <a:srgbClr val="D0D0D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10" name="Shape 210"/>
            <p:cNvSpPr/>
            <p:nvPr/>
          </p:nvSpPr>
          <p:spPr>
            <a:xfrm>
              <a:off x="29765" y="208359"/>
              <a:ext cx="2232423" cy="496095"/>
            </a:xfrm>
            <a:prstGeom prst="roundRect">
              <a:avLst>
                <a:gd name="adj" fmla="val 5120"/>
              </a:avLst>
            </a:prstGeom>
            <a:solidFill>
              <a:srgbClr val="FFFFFF"/>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16" name="Group 216"/>
          <p:cNvGrpSpPr/>
          <p:nvPr/>
        </p:nvGrpSpPr>
        <p:grpSpPr>
          <a:xfrm>
            <a:off x="11357" y="1964531"/>
            <a:ext cx="2280618" cy="158751"/>
            <a:chOff x="0" y="1060933"/>
            <a:chExt cx="2280617" cy="158750"/>
          </a:xfrm>
        </p:grpSpPr>
        <p:sp>
          <p:nvSpPr>
            <p:cNvPr id="212" name="Shape 212"/>
            <p:cNvSpPr/>
            <p:nvPr/>
          </p:nvSpPr>
          <p:spPr>
            <a:xfrm flipV="1">
              <a:off x="0" y="1140308"/>
              <a:ext cx="2280618" cy="1"/>
            </a:xfrm>
            <a:prstGeom prst="line">
              <a:avLst/>
            </a:prstGeom>
            <a:noFill/>
            <a:ln w="3175" cap="flat">
              <a:solidFill>
                <a:srgbClr val="D0D0D0"/>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13" name="Shape 213"/>
            <p:cNvSpPr/>
            <p:nvPr/>
          </p:nvSpPr>
          <p:spPr>
            <a:xfrm>
              <a:off x="53135" y="1060933"/>
              <a:ext cx="530821" cy="158751"/>
            </a:xfrm>
            <a:prstGeom prst="roundRect">
              <a:avLst>
                <a:gd name="adj" fmla="val 50000"/>
              </a:avLst>
            </a:prstGeom>
            <a:solidFill>
              <a:srgbClr val="E6E6E6"/>
            </a:soli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Active Tab</a:t>
              </a:r>
            </a:p>
          </p:txBody>
        </p:sp>
        <p:sp>
          <p:nvSpPr>
            <p:cNvPr id="214" name="Shape 214"/>
            <p:cNvSpPr/>
            <p:nvPr/>
          </p:nvSpPr>
          <p:spPr>
            <a:xfrm>
              <a:off x="578994" y="1060933"/>
              <a:ext cx="565548" cy="158751"/>
            </a:xfrm>
            <a:prstGeom prst="roundRect">
              <a:avLst>
                <a:gd name="adj" fmla="val 50000"/>
              </a:avLst>
            </a:prstGeom>
            <a:solidFill>
              <a:srgbClr val="FFFFFF"/>
            </a:soli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u="sng">
                  <a:solidFill>
                    <a:srgbClr val="0096FF"/>
                  </a:solidFill>
                  <a:latin typeface="Helvetica Neue"/>
                  <a:ea typeface="Helvetica Neue"/>
                  <a:cs typeface="Helvetica Neue"/>
                  <a:sym typeface="Helvetica Neue"/>
                </a:defRPr>
              </a:lvl1pPr>
            </a:lstStyle>
            <a:p>
              <a:pPr/>
              <a:r>
                <a:t>Inactive Tab</a:t>
              </a:r>
            </a:p>
          </p:txBody>
        </p:sp>
        <p:sp>
          <p:nvSpPr>
            <p:cNvPr id="215" name="Shape 215"/>
            <p:cNvSpPr/>
            <p:nvPr/>
          </p:nvSpPr>
          <p:spPr>
            <a:xfrm>
              <a:off x="1124697" y="1060933"/>
              <a:ext cx="565548" cy="158751"/>
            </a:xfrm>
            <a:prstGeom prst="roundRect">
              <a:avLst>
                <a:gd name="adj" fmla="val 50000"/>
              </a:avLst>
            </a:prstGeom>
            <a:solidFill>
              <a:srgbClr val="FFFFFF"/>
            </a:solidFill>
            <a:ln w="25400"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u="sng">
                  <a:solidFill>
                    <a:srgbClr val="0096FF"/>
                  </a:solidFill>
                  <a:latin typeface="Helvetica Neue"/>
                  <a:ea typeface="Helvetica Neue"/>
                  <a:cs typeface="Helvetica Neue"/>
                  <a:sym typeface="Helvetica Neue"/>
                </a:defRPr>
              </a:lvl1pPr>
            </a:lstStyle>
            <a:p>
              <a:pPr/>
              <a:r>
                <a:t>Inactive Tab</a:t>
              </a:r>
            </a:p>
          </p:txBody>
        </p:sp>
      </p:grpSp>
      <p:graphicFrame>
        <p:nvGraphicFramePr>
          <p:cNvPr id="217" name="Table 217"/>
          <p:cNvGraphicFramePr/>
          <p:nvPr/>
        </p:nvGraphicFramePr>
        <p:xfrm>
          <a:off x="64492" y="2386210"/>
          <a:ext cx="694532" cy="446486"/>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64945"/>
                <a:gridCol w="116885"/>
              </a:tblGrid>
              <a:tr h="144594">
                <a:tc>
                  <a:txBody>
                    <a:bodyPr/>
                    <a:lstStyle/>
                    <a:p>
                      <a:pPr defTabSz="914400">
                        <a:tabLst>
                          <a:tab pos="914400" algn="l"/>
                        </a:tabLst>
                        <a:defRPr sz="1800"/>
                      </a:pPr>
                      <a:r>
                        <a: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r h="144594">
                <a:tc>
                  <a:txBody>
                    <a:bodyPr/>
                    <a:lstStyle/>
                    <a:p>
                      <a:pPr defTabSz="914400">
                        <a:tabLst>
                          <a:tab pos="914400" algn="l"/>
                        </a:tabLst>
                        <a:defRPr sz="1800"/>
                      </a:pPr>
                      <a:r>
                        <a: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r h="144594">
                <a:tc>
                  <a:txBody>
                    <a:bodyPr/>
                    <a:lstStyle/>
                    <a:p>
                      <a:pPr defTabSz="914400">
                        <a:tabLst>
                          <a:tab pos="914400" algn="l"/>
                        </a:tabLst>
                        <a:defRPr sz="1800"/>
                      </a:pPr>
                      <a:r>
                        <a: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FFFFFF"/>
                        </a:gs>
                        <a:gs pos="100000">
                          <a:srgbClr val="EBEBEB"/>
                        </a:gs>
                      </a:gsLst>
                      <a:lin ang="5400000" scaled="0"/>
                    </a:gradFill>
                  </a:tcPr>
                </a:tc>
              </a:tr>
            </a:tbl>
          </a:graphicData>
        </a:graphic>
      </p:graphicFrame>
      <p:graphicFrame>
        <p:nvGraphicFramePr>
          <p:cNvPr id="218" name="Table 218"/>
          <p:cNvGraphicFramePr/>
          <p:nvPr/>
        </p:nvGraphicFramePr>
        <p:xfrm>
          <a:off x="759023" y="2386210"/>
          <a:ext cx="694532" cy="297658"/>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681831"/>
              </a:tblGrid>
              <a:tr h="142478">
                <a:tc>
                  <a:txBody>
                    <a:bodyPr/>
                    <a:lstStyle/>
                    <a:p>
                      <a:pPr defTabSz="914400">
                        <a:tabLst>
                          <a:tab pos="914400" algn="l"/>
                        </a:tabLst>
                        <a:defRPr sz="1800"/>
                      </a:pPr>
                      <a:r>
                        <a:rPr b="1" sz="600">
                          <a:solidFill>
                            <a:srgbClr val="232323"/>
                          </a:solidFill>
                          <a:latin typeface="Helvetica Neue"/>
                          <a:ea typeface="Helvetica Neue"/>
                          <a:cs typeface="Helvetica Neue"/>
                          <a:sym typeface="Helvetica Neue"/>
                        </a:rPr>
                        <a:t>Sub-Menu 1</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r h="14247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Sub-Menu 2</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bl>
          </a:graphicData>
        </a:graphic>
      </p:graphicFrame>
      <p:graphicFrame>
        <p:nvGraphicFramePr>
          <p:cNvPr id="219" name="Table 219"/>
          <p:cNvGraphicFramePr/>
          <p:nvPr/>
        </p:nvGraphicFramePr>
        <p:xfrm>
          <a:off x="54570" y="2897187"/>
          <a:ext cx="4663282" cy="178595"/>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930116"/>
                <a:gridCol w="930116"/>
                <a:gridCol w="930116"/>
                <a:gridCol w="930116"/>
                <a:gridCol w="930116"/>
              </a:tblGrid>
              <a:tr h="165893">
                <a:tc>
                  <a:txBody>
                    <a:bodyPr/>
                    <a:lstStyle/>
                    <a:p>
                      <a:pPr defTabSz="914400">
                        <a:tabLst>
                          <a:tab pos="914400" algn="l"/>
                        </a:tabLst>
                        <a:defRPr sz="1800"/>
                      </a:pPr>
                      <a:r>
                        <a:rPr b="1" sz="600">
                          <a:effectLst>
                            <a:outerShdw sx="100000" sy="100000" kx="0" ky="0" algn="b" rotWithShape="0" blurRad="12700" dist="12700" dir="5400000">
                              <a:srgbClr val="FFFFFF"/>
                            </a:outerShdw>
                          </a:effectLst>
                          <a:latin typeface="Helvetica Neue"/>
                          <a:ea typeface="Helvetica Neue"/>
                          <a:cs typeface="Helvetica Neue"/>
                          <a:sym typeface="Helvetica Neue"/>
                        </a:rPr>
                        <a:t>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gradFill flip="none" rotWithShape="1">
                      <a:gsLst>
                        <a:gs pos="0">
                          <a:srgbClr val="EBEBEB"/>
                        </a:gs>
                        <a:gs pos="100000">
                          <a:srgbClr val="FFFFFF"/>
                        </a:gs>
                      </a:gsLst>
                      <a:lin ang="5400000" scaled="0"/>
                    </a:gradFill>
                  </a:tcPr>
                </a:tc>
                <a:tc>
                  <a:txBody>
                    <a:bodyPr/>
                    <a:lstStyle/>
                    <a:p>
                      <a:pPr defTabSz="914400">
                        <a:tabLst>
                          <a:tab pos="914400" algn="l"/>
                        </a:tabLst>
                        <a:defRPr sz="1800"/>
                      </a:pPr>
                      <a:r>
                        <a: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914400" algn="l"/>
                        </a:tabLst>
                        <a:defRPr sz="1800"/>
                      </a:pPr>
                      <a:r>
                        <a: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914400" algn="l"/>
                        </a:tabLst>
                        <a:defRPr sz="1800"/>
                      </a:pPr>
                      <a:r>
                        <a: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c>
                  <a:txBody>
                    <a:bodyPr/>
                    <a:lstStyle/>
                    <a:p>
                      <a:pPr defTabSz="914400">
                        <a:tabLst>
                          <a:tab pos="914400" algn="l"/>
                        </a:tabLst>
                        <a:defRPr sz="1800"/>
                      </a:pPr>
                      <a:r>
                        <a: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tcPr>
                </a:tc>
              </a:tr>
            </a:tbl>
          </a:graphicData>
        </a:graphic>
      </p:graphicFrame>
      <p:sp>
        <p:nvSpPr>
          <p:cNvPr id="220" name="Shape 220"/>
          <p:cNvSpPr/>
          <p:nvPr/>
        </p:nvSpPr>
        <p:spPr>
          <a:xfrm>
            <a:off x="-20141" y="3466207"/>
            <a:ext cx="867817"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p>
            <a:pPr>
              <a:defRPr b="1" sz="600" u="sng">
                <a:solidFill>
                  <a:srgbClr val="0096FF"/>
                </a:solidFill>
                <a:latin typeface="Helvetica Neue"/>
                <a:ea typeface="Helvetica Neue"/>
                <a:cs typeface="Helvetica Neue"/>
                <a:sym typeface="Helvetica Neue"/>
              </a:defRPr>
            </a:pPr>
            <a:r>
              <a:t>Home</a:t>
            </a:r>
            <a:r>
              <a:rPr u="none"/>
              <a:t> </a:t>
            </a:r>
            <a:r>
              <a:rPr u="none">
                <a:solidFill>
                  <a:srgbClr val="444444"/>
                </a:solidFill>
              </a:rPr>
              <a:t>»</a:t>
            </a:r>
            <a:r>
              <a:rPr u="none"/>
              <a:t> </a:t>
            </a:r>
            <a:r>
              <a:t>Page 1</a:t>
            </a:r>
            <a:r>
              <a:rPr u="none"/>
              <a:t> </a:t>
            </a:r>
            <a:r>
              <a:rPr u="none">
                <a:solidFill>
                  <a:srgbClr val="444444"/>
                </a:solidFill>
              </a:rPr>
              <a:t>» </a:t>
            </a:r>
            <a:r>
              <a:rPr b="0" u="none">
                <a:solidFill>
                  <a:srgbClr val="444444"/>
                </a:solidFill>
              </a:rPr>
              <a:t>Page 2</a:t>
            </a:r>
          </a:p>
        </p:txBody>
      </p:sp>
      <p:grpSp>
        <p:nvGrpSpPr>
          <p:cNvPr id="228" name="Group 228"/>
          <p:cNvGrpSpPr/>
          <p:nvPr/>
        </p:nvGrpSpPr>
        <p:grpSpPr>
          <a:xfrm>
            <a:off x="59531" y="3661171"/>
            <a:ext cx="2282032" cy="173634"/>
            <a:chOff x="0" y="0"/>
            <a:chExt cx="2282031" cy="173632"/>
          </a:xfrm>
        </p:grpSpPr>
        <p:sp>
          <p:nvSpPr>
            <p:cNvPr id="221" name="Shape 221"/>
            <p:cNvSpPr/>
            <p:nvPr/>
          </p:nvSpPr>
          <p:spPr>
            <a:xfrm>
              <a:off x="0" y="0"/>
              <a:ext cx="2282032" cy="173633"/>
            </a:xfrm>
            <a:prstGeom prst="roundRect">
              <a:avLst>
                <a:gd name="adj" fmla="val 43886"/>
              </a:avLst>
            </a:prstGeom>
            <a:solidFill>
              <a:srgbClr val="E6E6E6"/>
            </a:solidFill>
            <a:ln w="3175" cap="flat">
              <a:noFill/>
              <a:miter lim="400000"/>
            </a:ln>
            <a:effectLst/>
            <a:extLst>
              <a:ext uri="{C572A759-6A51-4108-AA02-DFA0A04FC94B}">
                <ma14:wrappingTextBoxFlag xmlns:ma14="http://schemas.microsoft.com/office/mac/drawingml/2011/main" val="1"/>
              </a:ext>
            </a:extLst>
          </p:spPr>
          <p:txBody>
            <a:bodyPr wrap="square" lIns="44648" tIns="44648" rIns="44648" bIns="44648" numCol="1" anchor="ctr">
              <a:noAutofit/>
            </a:bodyPr>
            <a:lstStyle>
              <a:lvl1pPr algn="l">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Home</a:t>
              </a:r>
            </a:p>
          </p:txBody>
        </p:sp>
        <p:grpSp>
          <p:nvGrpSpPr>
            <p:cNvPr id="224" name="Group 224"/>
            <p:cNvGrpSpPr/>
            <p:nvPr/>
          </p:nvGrpSpPr>
          <p:grpSpPr>
            <a:xfrm>
              <a:off x="232070" y="2480"/>
              <a:ext cx="427265" cy="168673"/>
              <a:chOff x="0" y="0"/>
              <a:chExt cx="427263" cy="168671"/>
            </a:xfrm>
          </p:grpSpPr>
          <p:sp>
            <p:nvSpPr>
              <p:cNvPr id="222" name="Shape 222"/>
              <p:cNvSpPr/>
              <p:nvPr/>
            </p:nvSpPr>
            <p:spPr>
              <a:xfrm>
                <a:off x="126464" y="20835"/>
                <a:ext cx="300800"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Page 1</a:t>
                </a:r>
              </a:p>
            </p:txBody>
          </p:sp>
          <p:sp>
            <p:nvSpPr>
              <p:cNvPr id="223" name="Shape 223"/>
              <p:cNvSpPr/>
              <p:nvPr/>
            </p:nvSpPr>
            <p:spPr>
              <a:xfrm>
                <a:off x="0" y="0"/>
                <a:ext cx="94258" cy="168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3175" cap="flat">
                <a:solidFill>
                  <a:srgbClr val="BBBBBB"/>
                </a:solidFill>
                <a:prstDash val="solid"/>
                <a:miter lim="400000"/>
              </a:ln>
              <a:effectLst>
                <a:outerShdw sx="100000" sy="100000" kx="0" ky="0" algn="b" rotWithShape="0" blurRad="0" dist="0" dir="10800000">
                  <a:srgbClr val="FFFFFF"/>
                </a:outerShdw>
              </a:effectLst>
            </p:spPr>
            <p:txBody>
              <a:bodyPr wrap="square" lIns="19843" tIns="19843" rIns="19843" bIns="19843" numCol="1" anchor="ctr">
                <a:noAutofit/>
              </a:bodyPr>
              <a:lstStyle/>
              <a:p>
                <a:pPr/>
              </a:p>
            </p:txBody>
          </p:sp>
        </p:grpSp>
        <p:grpSp>
          <p:nvGrpSpPr>
            <p:cNvPr id="227" name="Group 227"/>
            <p:cNvGrpSpPr/>
            <p:nvPr/>
          </p:nvGrpSpPr>
          <p:grpSpPr>
            <a:xfrm>
              <a:off x="630039" y="4960"/>
              <a:ext cx="422312" cy="168673"/>
              <a:chOff x="0" y="0"/>
              <a:chExt cx="422310" cy="168671"/>
            </a:xfrm>
          </p:grpSpPr>
          <p:sp>
            <p:nvSpPr>
              <p:cNvPr id="225" name="Shape 225"/>
              <p:cNvSpPr/>
              <p:nvPr/>
            </p:nvSpPr>
            <p:spPr>
              <a:xfrm>
                <a:off x="131417" y="20835"/>
                <a:ext cx="290894"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Page 2</a:t>
                </a:r>
              </a:p>
            </p:txBody>
          </p:sp>
          <p:sp>
            <p:nvSpPr>
              <p:cNvPr id="226" name="Shape 226"/>
              <p:cNvSpPr/>
              <p:nvPr/>
            </p:nvSpPr>
            <p:spPr>
              <a:xfrm>
                <a:off x="0" y="0"/>
                <a:ext cx="94258" cy="16867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0"/>
                    </a:moveTo>
                    <a:lnTo>
                      <a:pt x="21600" y="11430"/>
                    </a:lnTo>
                    <a:lnTo>
                      <a:pt x="2380" y="21600"/>
                    </a:lnTo>
                  </a:path>
                </a:pathLst>
              </a:custGeom>
              <a:noFill/>
              <a:ln w="3175" cap="flat">
                <a:solidFill>
                  <a:srgbClr val="BBBBBB"/>
                </a:solidFill>
                <a:prstDash val="solid"/>
                <a:miter lim="400000"/>
              </a:ln>
              <a:effectLst>
                <a:outerShdw sx="100000" sy="100000" kx="0" ky="0" algn="b" rotWithShape="0" blurRad="0" dist="0" dir="10800000">
                  <a:srgbClr val="FFFFFF"/>
                </a:outerShdw>
              </a:effectLst>
            </p:spPr>
            <p:txBody>
              <a:bodyPr wrap="square" lIns="19843" tIns="19843" rIns="19843" bIns="19843" numCol="1" anchor="ctr">
                <a:noAutofit/>
              </a:bodyPr>
              <a:lstStyle/>
              <a:p>
                <a:pPr/>
              </a:p>
            </p:txBody>
          </p:sp>
        </p:grpSp>
      </p:grpSp>
      <p:grpSp>
        <p:nvGrpSpPr>
          <p:cNvPr id="242" name="Group 242"/>
          <p:cNvGrpSpPr/>
          <p:nvPr/>
        </p:nvGrpSpPr>
        <p:grpSpPr>
          <a:xfrm>
            <a:off x="2807890" y="699492"/>
            <a:ext cx="1086446" cy="1314649"/>
            <a:chOff x="0" y="0"/>
            <a:chExt cx="1086445" cy="1314648"/>
          </a:xfrm>
        </p:grpSpPr>
        <p:sp>
          <p:nvSpPr>
            <p:cNvPr id="229" name="Shape 229"/>
            <p:cNvSpPr/>
            <p:nvPr/>
          </p:nvSpPr>
          <p:spPr>
            <a:xfrm>
              <a:off x="0" y="173632"/>
              <a:ext cx="1086446" cy="630040"/>
            </a:xfrm>
            <a:prstGeom prst="rect">
              <a:avLst/>
            </a:prstGeom>
            <a:gradFill flip="none" rotWithShape="1">
              <a:gsLst>
                <a:gs pos="0">
                  <a:srgbClr val="5E5E5E"/>
                </a:gs>
                <a:gs pos="100000">
                  <a:srgbClr val="797979"/>
                </a:gs>
              </a:gsLst>
              <a:lin ang="5400000" scaled="0"/>
            </a:gra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t">
              <a:noAutofit/>
            </a:bodyPr>
            <a:lstStyle>
              <a:lvl1pPr algn="l">
                <a:tabLst>
                  <a:tab pos="914400" algn="l"/>
                </a:tabLst>
                <a:defRPr b="1" sz="600">
                  <a:solidFill>
                    <a:srgbClr val="FFFFFF"/>
                  </a:solidFill>
                  <a:effectLst>
                    <a:outerShdw sx="100000" sy="100000" kx="0" ky="0" algn="b" rotWithShape="0" blurRad="12700" dist="12700" dir="5400000">
                      <a:srgbClr val="000000"/>
                    </a:outerShdw>
                  </a:effectLst>
                  <a:latin typeface="Helvetica Neue"/>
                  <a:ea typeface="Helvetica Neue"/>
                  <a:cs typeface="Helvetica Neue"/>
                  <a:sym typeface="Helvetica Neue"/>
                </a:defRPr>
              </a:lvl1pPr>
            </a:lstStyle>
            <a:p>
              <a:pPr defTabSz="914400"/>
              <a:r>
                <a:t>Contents</a:t>
              </a:r>
            </a:p>
          </p:txBody>
        </p:sp>
        <p:grpSp>
          <p:nvGrpSpPr>
            <p:cNvPr id="232" name="Group 232"/>
            <p:cNvGrpSpPr/>
            <p:nvPr/>
          </p:nvGrpSpPr>
          <p:grpSpPr>
            <a:xfrm>
              <a:off x="0" y="0"/>
              <a:ext cx="1086446" cy="173633"/>
              <a:chOff x="0" y="0"/>
              <a:chExt cx="1086445" cy="173632"/>
            </a:xfrm>
          </p:grpSpPr>
          <p:sp>
            <p:nvSpPr>
              <p:cNvPr id="230" name="Shape 230"/>
              <p:cNvSpPr/>
              <p:nvPr/>
            </p:nvSpPr>
            <p:spPr>
              <a:xfrm>
                <a:off x="0" y="0"/>
                <a:ext cx="1086446" cy="173633"/>
              </a:xfrm>
              <a:prstGeom prst="rect">
                <a:avLst/>
              </a:prstGeom>
              <a:gradFill flip="none" rotWithShape="1">
                <a:gsLst>
                  <a:gs pos="0">
                    <a:srgbClr val="FFFFFF"/>
                  </a:gs>
                  <a:gs pos="100000">
                    <a:srgbClr val="EBEBEB"/>
                  </a:gs>
                </a:gsLst>
                <a:lin ang="5400000" scaled="0"/>
              </a:gra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tabLst>
                    <a:tab pos="914400" algn="l"/>
                  </a:tabLst>
                  <a:def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Open Accordion</a:t>
                </a:r>
              </a:p>
            </p:txBody>
          </p:sp>
          <p:sp>
            <p:nvSpPr>
              <p:cNvPr id="231" name="Shape 231"/>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5</a:t>
                </a:r>
              </a:p>
            </p:txBody>
          </p:sp>
        </p:grpSp>
        <p:grpSp>
          <p:nvGrpSpPr>
            <p:cNvPr id="235" name="Group 235"/>
            <p:cNvGrpSpPr/>
            <p:nvPr/>
          </p:nvGrpSpPr>
          <p:grpSpPr>
            <a:xfrm>
              <a:off x="0" y="793750"/>
              <a:ext cx="1086446" cy="173633"/>
              <a:chOff x="0" y="0"/>
              <a:chExt cx="1086445" cy="173632"/>
            </a:xfrm>
          </p:grpSpPr>
          <p:sp>
            <p:nvSpPr>
              <p:cNvPr id="233" name="Shape 233"/>
              <p:cNvSpPr/>
              <p:nvPr/>
            </p:nvSpPr>
            <p:spPr>
              <a:xfrm>
                <a:off x="0" y="0"/>
                <a:ext cx="1086446" cy="173633"/>
              </a:xfrm>
              <a:prstGeom prst="rect">
                <a:avLst/>
              </a:prstGeom>
              <a:gradFill flip="none" rotWithShape="1">
                <a:gsLst>
                  <a:gs pos="0">
                    <a:srgbClr val="FFFFFF"/>
                  </a:gs>
                  <a:gs pos="100000">
                    <a:srgbClr val="EBEBEB"/>
                  </a:gs>
                </a:gsLst>
                <a:lin ang="5400000" scaled="0"/>
              </a:gra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tabLst>
                    <a:tab pos="914400" algn="l"/>
                  </a:tabLst>
                  <a:def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234" name="Shape 234"/>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nvGrpSpPr>
            <p:cNvPr id="238" name="Group 238"/>
            <p:cNvGrpSpPr/>
            <p:nvPr/>
          </p:nvGrpSpPr>
          <p:grpSpPr>
            <a:xfrm>
              <a:off x="0" y="967382"/>
              <a:ext cx="1086446" cy="173634"/>
              <a:chOff x="0" y="0"/>
              <a:chExt cx="1086445" cy="173632"/>
            </a:xfrm>
          </p:grpSpPr>
          <p:sp>
            <p:nvSpPr>
              <p:cNvPr id="236" name="Shape 236"/>
              <p:cNvSpPr/>
              <p:nvPr/>
            </p:nvSpPr>
            <p:spPr>
              <a:xfrm>
                <a:off x="0" y="0"/>
                <a:ext cx="1086446" cy="173633"/>
              </a:xfrm>
              <a:prstGeom prst="rect">
                <a:avLst/>
              </a:prstGeom>
              <a:gradFill flip="none" rotWithShape="1">
                <a:gsLst>
                  <a:gs pos="0">
                    <a:srgbClr val="FFFFFF"/>
                  </a:gs>
                  <a:gs pos="100000">
                    <a:srgbClr val="EBEBEB"/>
                  </a:gs>
                </a:gsLst>
                <a:lin ang="5400000" scaled="0"/>
              </a:gra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tabLst>
                    <a:tab pos="914400" algn="l"/>
                  </a:tabLst>
                  <a:def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237" name="Shape 237"/>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nvGrpSpPr>
            <p:cNvPr id="241" name="Group 241"/>
            <p:cNvGrpSpPr/>
            <p:nvPr/>
          </p:nvGrpSpPr>
          <p:grpSpPr>
            <a:xfrm>
              <a:off x="0" y="1141015"/>
              <a:ext cx="1086446" cy="173634"/>
              <a:chOff x="0" y="0"/>
              <a:chExt cx="1086445" cy="173632"/>
            </a:xfrm>
          </p:grpSpPr>
          <p:sp>
            <p:nvSpPr>
              <p:cNvPr id="239" name="Shape 239"/>
              <p:cNvSpPr/>
              <p:nvPr/>
            </p:nvSpPr>
            <p:spPr>
              <a:xfrm>
                <a:off x="0" y="0"/>
                <a:ext cx="1086446" cy="173633"/>
              </a:xfrm>
              <a:prstGeom prst="rect">
                <a:avLst/>
              </a:prstGeom>
              <a:gradFill flip="none" rotWithShape="1">
                <a:gsLst>
                  <a:gs pos="0">
                    <a:srgbClr val="FFFFFF"/>
                  </a:gs>
                  <a:gs pos="100000">
                    <a:srgbClr val="EBEBEB"/>
                  </a:gs>
                </a:gsLst>
                <a:lin ang="5400000" scaled="0"/>
              </a:gra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tabLst>
                    <a:tab pos="914400" algn="l"/>
                  </a:tabLst>
                  <a:defRPr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defTabSz="914400"/>
                <a:r>
                  <a:t>Closed Accordion </a:t>
                </a:r>
              </a:p>
            </p:txBody>
          </p:sp>
          <p:sp>
            <p:nvSpPr>
              <p:cNvPr id="240" name="Shape 240"/>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grpSp>
        <p:nvGrpSpPr>
          <p:cNvPr id="245" name="Group 245"/>
          <p:cNvGrpSpPr/>
          <p:nvPr/>
        </p:nvGrpSpPr>
        <p:grpSpPr>
          <a:xfrm>
            <a:off x="2668984" y="3556992"/>
            <a:ext cx="2282032" cy="838399"/>
            <a:chOff x="0" y="0"/>
            <a:chExt cx="2282031" cy="838398"/>
          </a:xfrm>
        </p:grpSpPr>
        <p:sp>
          <p:nvSpPr>
            <p:cNvPr id="243" name="Shape 243"/>
            <p:cNvSpPr/>
            <p:nvPr/>
          </p:nvSpPr>
          <p:spPr>
            <a:xfrm>
              <a:off x="0" y="0"/>
              <a:ext cx="2282032" cy="838399"/>
            </a:xfrm>
            <a:prstGeom prst="roundRect">
              <a:avLst>
                <a:gd name="adj" fmla="val 3030"/>
              </a:avLst>
            </a:prstGeom>
            <a:solidFill>
              <a:srgbClr val="D0D0D0"/>
            </a:solidFill>
            <a:ln w="3175" cap="flat">
              <a:noFill/>
              <a:miter lim="400000"/>
            </a:ln>
            <a:effectLst/>
            <a:extLst>
              <a:ext uri="{C572A759-6A51-4108-AA02-DFA0A04FC94B}">
                <ma14:wrappingTextBoxFlag xmlns:ma14="http://schemas.microsoft.com/office/mac/drawingml/2011/main" val="1"/>
              </a:ext>
            </a:extLst>
          </p:spPr>
          <p:txBody>
            <a:bodyPr wrap="square" lIns="39687" tIns="39687" rIns="39687" bIns="39687" numCol="1" anchor="t">
              <a:noAutofit/>
            </a:bodyPr>
            <a:lstStyle/>
            <a:p>
              <a:pPr algn="l">
                <a:defRPr b="1" sz="600">
                  <a:solidFill>
                    <a:srgbClr val="444444"/>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Best-Sellers</a:t>
              </a:r>
              <a:r>
                <a:rPr b="0">
                  <a:solidFill>
                    <a:srgbClr val="7A7A7A"/>
                  </a:solidFill>
                </a:rPr>
                <a:t> (22)</a:t>
              </a:r>
            </a:p>
          </p:txBody>
        </p:sp>
        <p:sp>
          <p:nvSpPr>
            <p:cNvPr id="244" name="Shape 244"/>
            <p:cNvSpPr/>
            <p:nvPr/>
          </p:nvSpPr>
          <p:spPr>
            <a:xfrm>
              <a:off x="24804" y="158750"/>
              <a:ext cx="2232423" cy="649883"/>
            </a:xfrm>
            <a:prstGeom prst="roundRect">
              <a:avLst>
                <a:gd name="adj" fmla="val 3908"/>
              </a:avLst>
            </a:prstGeom>
            <a:solidFill>
              <a:srgbClr val="FFFFFF"/>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51" name="Group 251"/>
          <p:cNvGrpSpPr/>
          <p:nvPr/>
        </p:nvGrpSpPr>
        <p:grpSpPr>
          <a:xfrm>
            <a:off x="2778125" y="3750468"/>
            <a:ext cx="303922" cy="512466"/>
            <a:chOff x="0" y="0"/>
            <a:chExt cx="303921" cy="512464"/>
          </a:xfrm>
        </p:grpSpPr>
        <p:grpSp>
          <p:nvGrpSpPr>
            <p:cNvPr id="249" name="Group 249"/>
            <p:cNvGrpSpPr/>
            <p:nvPr/>
          </p:nvGrpSpPr>
          <p:grpSpPr>
            <a:xfrm>
              <a:off x="0" y="0"/>
              <a:ext cx="297657" cy="396875"/>
              <a:chOff x="0" y="0"/>
              <a:chExt cx="297656" cy="396874"/>
            </a:xfrm>
          </p:grpSpPr>
          <p:sp>
            <p:nvSpPr>
              <p:cNvPr id="246" name="Shape 246"/>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47" name="Shape 247"/>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48" name="Shape 248"/>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50" name="Shape 250"/>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grpSp>
        <p:nvGrpSpPr>
          <p:cNvPr id="257" name="Group 257"/>
          <p:cNvGrpSpPr/>
          <p:nvPr/>
        </p:nvGrpSpPr>
        <p:grpSpPr>
          <a:xfrm>
            <a:off x="3125390" y="3750468"/>
            <a:ext cx="303922" cy="512466"/>
            <a:chOff x="0" y="0"/>
            <a:chExt cx="303921" cy="512464"/>
          </a:xfrm>
        </p:grpSpPr>
        <p:grpSp>
          <p:nvGrpSpPr>
            <p:cNvPr id="255" name="Group 255"/>
            <p:cNvGrpSpPr/>
            <p:nvPr/>
          </p:nvGrpSpPr>
          <p:grpSpPr>
            <a:xfrm>
              <a:off x="0" y="0"/>
              <a:ext cx="297657" cy="396875"/>
              <a:chOff x="0" y="0"/>
              <a:chExt cx="297656" cy="396874"/>
            </a:xfrm>
          </p:grpSpPr>
          <p:sp>
            <p:nvSpPr>
              <p:cNvPr id="252" name="Shape 252"/>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53" name="Shape 253"/>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54" name="Shape 254"/>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56" name="Shape 256"/>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grpSp>
        <p:nvGrpSpPr>
          <p:cNvPr id="263" name="Group 263"/>
          <p:cNvGrpSpPr/>
          <p:nvPr/>
        </p:nvGrpSpPr>
        <p:grpSpPr>
          <a:xfrm>
            <a:off x="3472656" y="3750468"/>
            <a:ext cx="303922" cy="512466"/>
            <a:chOff x="0" y="0"/>
            <a:chExt cx="303921" cy="512464"/>
          </a:xfrm>
        </p:grpSpPr>
        <p:grpSp>
          <p:nvGrpSpPr>
            <p:cNvPr id="261" name="Group 261"/>
            <p:cNvGrpSpPr/>
            <p:nvPr/>
          </p:nvGrpSpPr>
          <p:grpSpPr>
            <a:xfrm>
              <a:off x="0" y="0"/>
              <a:ext cx="297657" cy="396875"/>
              <a:chOff x="0" y="0"/>
              <a:chExt cx="297656" cy="396874"/>
            </a:xfrm>
          </p:grpSpPr>
          <p:sp>
            <p:nvSpPr>
              <p:cNvPr id="258" name="Shape 258"/>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59" name="Shape 259"/>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60" name="Shape 260"/>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62" name="Shape 262"/>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grpSp>
        <p:nvGrpSpPr>
          <p:cNvPr id="269" name="Group 269"/>
          <p:cNvGrpSpPr/>
          <p:nvPr/>
        </p:nvGrpSpPr>
        <p:grpSpPr>
          <a:xfrm>
            <a:off x="3819921" y="3750468"/>
            <a:ext cx="303922" cy="512466"/>
            <a:chOff x="0" y="0"/>
            <a:chExt cx="303921" cy="512464"/>
          </a:xfrm>
        </p:grpSpPr>
        <p:grpSp>
          <p:nvGrpSpPr>
            <p:cNvPr id="267" name="Group 267"/>
            <p:cNvGrpSpPr/>
            <p:nvPr/>
          </p:nvGrpSpPr>
          <p:grpSpPr>
            <a:xfrm>
              <a:off x="0" y="0"/>
              <a:ext cx="297657" cy="396875"/>
              <a:chOff x="0" y="0"/>
              <a:chExt cx="297656" cy="396874"/>
            </a:xfrm>
          </p:grpSpPr>
          <p:sp>
            <p:nvSpPr>
              <p:cNvPr id="264" name="Shape 264"/>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65" name="Shape 265"/>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66" name="Shape 266"/>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68" name="Shape 268"/>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grpSp>
        <p:nvGrpSpPr>
          <p:cNvPr id="275" name="Group 275"/>
          <p:cNvGrpSpPr/>
          <p:nvPr/>
        </p:nvGrpSpPr>
        <p:grpSpPr>
          <a:xfrm>
            <a:off x="4167187" y="3750468"/>
            <a:ext cx="303922" cy="512466"/>
            <a:chOff x="0" y="0"/>
            <a:chExt cx="303921" cy="512464"/>
          </a:xfrm>
        </p:grpSpPr>
        <p:grpSp>
          <p:nvGrpSpPr>
            <p:cNvPr id="273" name="Group 273"/>
            <p:cNvGrpSpPr/>
            <p:nvPr/>
          </p:nvGrpSpPr>
          <p:grpSpPr>
            <a:xfrm>
              <a:off x="0" y="0"/>
              <a:ext cx="297657" cy="396875"/>
              <a:chOff x="0" y="0"/>
              <a:chExt cx="297656" cy="396874"/>
            </a:xfrm>
          </p:grpSpPr>
          <p:sp>
            <p:nvSpPr>
              <p:cNvPr id="270" name="Shape 270"/>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71" name="Shape 271"/>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72" name="Shape 272"/>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74" name="Shape 274"/>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grpSp>
        <p:nvGrpSpPr>
          <p:cNvPr id="281" name="Group 281"/>
          <p:cNvGrpSpPr/>
          <p:nvPr/>
        </p:nvGrpSpPr>
        <p:grpSpPr>
          <a:xfrm>
            <a:off x="4514453" y="3750468"/>
            <a:ext cx="303922" cy="512466"/>
            <a:chOff x="0" y="0"/>
            <a:chExt cx="303921" cy="512464"/>
          </a:xfrm>
        </p:grpSpPr>
        <p:grpSp>
          <p:nvGrpSpPr>
            <p:cNvPr id="279" name="Group 279"/>
            <p:cNvGrpSpPr/>
            <p:nvPr/>
          </p:nvGrpSpPr>
          <p:grpSpPr>
            <a:xfrm>
              <a:off x="0" y="0"/>
              <a:ext cx="297657" cy="396875"/>
              <a:chOff x="0" y="0"/>
              <a:chExt cx="297656" cy="396874"/>
            </a:xfrm>
          </p:grpSpPr>
          <p:sp>
            <p:nvSpPr>
              <p:cNvPr id="276" name="Shape 276"/>
              <p:cNvSpPr/>
              <p:nvPr/>
            </p:nvSpPr>
            <p:spPr>
              <a:xfrm>
                <a:off x="0" y="0"/>
                <a:ext cx="297657" cy="39687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700">
                    <a:solidFill>
                      <a:srgbClr val="929292"/>
                    </a:solidFill>
                    <a:latin typeface="Helvetica Neue Light"/>
                    <a:ea typeface="Helvetica Neue Light"/>
                    <a:cs typeface="Helvetica Neue Light"/>
                    <a:sym typeface="Helvetica Neue Light"/>
                  </a:defRPr>
                </a:lvl1pPr>
              </a:lstStyle>
              <a:p>
                <a:pPr/>
                <a:r>
                  <a:t>IMAGE</a:t>
                </a:r>
              </a:p>
            </p:txBody>
          </p:sp>
          <p:sp>
            <p:nvSpPr>
              <p:cNvPr id="277" name="Shape 277"/>
              <p:cNvSpPr/>
              <p:nvPr/>
            </p:nvSpPr>
            <p:spPr>
              <a:xfrm>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278" name="Shape 278"/>
              <p:cNvSpPr/>
              <p:nvPr/>
            </p:nvSpPr>
            <p:spPr>
              <a:xfrm flipH="1">
                <a:off x="992" y="2645"/>
                <a:ext cx="296169" cy="390923"/>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280" name="Shape 280"/>
            <p:cNvSpPr/>
            <p:nvPr/>
          </p:nvSpPr>
          <p:spPr>
            <a:xfrm>
              <a:off x="1303" y="385464"/>
              <a:ext cx="30261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lvl1pPr>
                <a:defRPr b="1" sz="600" u="sng">
                  <a:solidFill>
                    <a:srgbClr val="0096FF"/>
                  </a:solidFill>
                  <a:latin typeface="Helvetica Neue"/>
                  <a:ea typeface="Helvetica Neue"/>
                  <a:cs typeface="Helvetica Neue"/>
                  <a:sym typeface="Helvetica Neue"/>
                </a:defRPr>
              </a:lvl1pPr>
            </a:lstStyle>
            <a:p>
              <a:pPr/>
              <a:r>
                <a:t>Item</a:t>
              </a:r>
            </a:p>
          </p:txBody>
        </p:sp>
      </p:grpSp>
      <p:sp>
        <p:nvSpPr>
          <p:cNvPr id="282" name="Shape 282"/>
          <p:cNvSpPr/>
          <p:nvPr/>
        </p:nvSpPr>
        <p:spPr>
          <a:xfrm>
            <a:off x="4871640" y="3914179"/>
            <a:ext cx="158751" cy="158751"/>
          </a:xfrm>
          <a:prstGeom prst="roundRect">
            <a:avLst>
              <a:gd name="adj" fmla="val 50000"/>
            </a:avLst>
          </a:prstGeom>
          <a:gradFill>
            <a:gsLst>
              <a:gs pos="0">
                <a:srgbClr val="FFFFFF"/>
              </a:gs>
              <a:gs pos="100000">
                <a:srgbClr val="D6D6D6"/>
              </a:gs>
            </a:gsLst>
            <a:lin ang="5400000"/>
          </a:gradFill>
          <a:ln w="3175">
            <a:solidFill>
              <a:srgbClr val="9C9C9C"/>
            </a:solidFill>
            <a:miter lim="400000"/>
          </a:ln>
          <a:extLst>
            <a:ext uri="{C572A759-6A51-4108-AA02-DFA0A04FC94B}">
              <ma14:wrappingTextBoxFlag xmlns:ma14="http://schemas.microsoft.com/office/mac/drawingml/2011/main" val="1"/>
            </a:ext>
          </a:extLst>
        </p:spPr>
        <p:txBody>
          <a:bodyPr lIns="14882" tIns="14882" rIns="14882" bIns="14882" anchor="ctr"/>
          <a:lstStyle>
            <a:lvl1pPr>
              <a:defRPr sz="7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4</a:t>
            </a:r>
          </a:p>
        </p:txBody>
      </p:sp>
      <p:sp>
        <p:nvSpPr>
          <p:cNvPr id="283" name="Shape 283"/>
          <p:cNvSpPr/>
          <p:nvPr/>
        </p:nvSpPr>
        <p:spPr>
          <a:xfrm>
            <a:off x="2589609" y="3914179"/>
            <a:ext cx="158751" cy="158751"/>
          </a:xfrm>
          <a:prstGeom prst="roundRect">
            <a:avLst>
              <a:gd name="adj" fmla="val 50000"/>
            </a:avLst>
          </a:prstGeom>
          <a:gradFill>
            <a:gsLst>
              <a:gs pos="0">
                <a:srgbClr val="FFFFFF"/>
              </a:gs>
              <a:gs pos="100000">
                <a:srgbClr val="D6D6D6"/>
              </a:gs>
            </a:gsLst>
            <a:lin ang="5400000"/>
          </a:gradFill>
          <a:ln w="3175">
            <a:solidFill>
              <a:srgbClr val="9C9C9C"/>
            </a:solidFill>
            <a:miter lim="400000"/>
          </a:ln>
          <a:extLst>
            <a:ext uri="{C572A759-6A51-4108-AA02-DFA0A04FC94B}">
              <ma14:wrappingTextBoxFlag xmlns:ma14="http://schemas.microsoft.com/office/mac/drawingml/2011/main" val="1"/>
            </a:ext>
          </a:extLst>
        </p:spPr>
        <p:txBody>
          <a:bodyPr lIns="14882" tIns="14882" rIns="14882" bIns="14882" anchor="ctr"/>
          <a:lstStyle>
            <a:lvl1pPr>
              <a:defRPr sz="700">
                <a:solidFill>
                  <a:srgbClr val="7F7F7F"/>
                </a:solidFill>
                <a:effectLst>
                  <a:outerShdw sx="100000" sy="100000" kx="0" ky="0" algn="b" rotWithShape="0" blurRad="12700" dist="12700" dir="5400000">
                    <a:srgbClr val="FFFFFF"/>
                  </a:outerShdw>
                </a:effectLst>
                <a:latin typeface="Webdings"/>
                <a:ea typeface="Webdings"/>
                <a:cs typeface="Webdings"/>
                <a:sym typeface="Webdings"/>
              </a:defRPr>
            </a:lvl1pPr>
          </a:lstStyle>
          <a:p>
            <a:pPr/>
            <a:r>
              <a:t>3</a:t>
            </a:r>
          </a:p>
        </p:txBody>
      </p:sp>
      <p:grpSp>
        <p:nvGrpSpPr>
          <p:cNvPr id="289" name="Group 289"/>
          <p:cNvGrpSpPr/>
          <p:nvPr/>
        </p:nvGrpSpPr>
        <p:grpSpPr>
          <a:xfrm>
            <a:off x="3661171" y="4256484"/>
            <a:ext cx="297658" cy="69454"/>
            <a:chOff x="0" y="0"/>
            <a:chExt cx="297656" cy="69453"/>
          </a:xfrm>
        </p:grpSpPr>
        <p:grpSp>
          <p:nvGrpSpPr>
            <p:cNvPr id="287" name="Group 287"/>
            <p:cNvGrpSpPr/>
            <p:nvPr/>
          </p:nvGrpSpPr>
          <p:grpSpPr>
            <a:xfrm>
              <a:off x="0" y="0"/>
              <a:ext cx="297657" cy="69454"/>
              <a:chOff x="0" y="0"/>
              <a:chExt cx="297656" cy="69453"/>
            </a:xfrm>
          </p:grpSpPr>
          <p:sp>
            <p:nvSpPr>
              <p:cNvPr id="284" name="Shape 284"/>
              <p:cNvSpPr/>
              <p:nvPr/>
            </p:nvSpPr>
            <p:spPr>
              <a:xfrm>
                <a:off x="0" y="0"/>
                <a:ext cx="68690" cy="69454"/>
              </a:xfrm>
              <a:prstGeom prst="roundRect">
                <a:avLst>
                  <a:gd name="adj" fmla="val 50000"/>
                </a:avLst>
              </a:prstGeom>
              <a:noFill/>
              <a:ln w="3175" cap="flat">
                <a:solidFill>
                  <a:srgbClr val="D0D0D0"/>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85" name="Shape 285"/>
              <p:cNvSpPr/>
              <p:nvPr/>
            </p:nvSpPr>
            <p:spPr>
              <a:xfrm>
                <a:off x="114483" y="0"/>
                <a:ext cx="68691" cy="69454"/>
              </a:xfrm>
              <a:prstGeom prst="roundRect">
                <a:avLst>
                  <a:gd name="adj" fmla="val 50000"/>
                </a:avLst>
              </a:prstGeom>
              <a:noFill/>
              <a:ln w="3175" cap="flat">
                <a:solidFill>
                  <a:srgbClr val="D0D0D0"/>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86" name="Shape 286"/>
              <p:cNvSpPr/>
              <p:nvPr/>
            </p:nvSpPr>
            <p:spPr>
              <a:xfrm>
                <a:off x="228966" y="0"/>
                <a:ext cx="68691" cy="69454"/>
              </a:xfrm>
              <a:prstGeom prst="roundRect">
                <a:avLst>
                  <a:gd name="adj" fmla="val 50000"/>
                </a:avLst>
              </a:prstGeom>
              <a:noFill/>
              <a:ln w="3175" cap="flat">
                <a:solidFill>
                  <a:srgbClr val="D0D0D0"/>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88" name="Shape 288"/>
            <p:cNvSpPr/>
            <p:nvPr/>
          </p:nvSpPr>
          <p:spPr>
            <a:xfrm>
              <a:off x="11448" y="11575"/>
              <a:ext cx="45794" cy="46303"/>
            </a:xfrm>
            <a:prstGeom prst="roundRect">
              <a:avLst>
                <a:gd name="adj" fmla="val 50000"/>
              </a:avLst>
            </a:prstGeom>
            <a:solidFill>
              <a:srgbClr val="D0D0D0"/>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295" name="Group 295"/>
          <p:cNvGrpSpPr/>
          <p:nvPr/>
        </p:nvGrpSpPr>
        <p:grpSpPr>
          <a:xfrm>
            <a:off x="64492" y="4271367"/>
            <a:ext cx="515938" cy="119063"/>
            <a:chOff x="0" y="0"/>
            <a:chExt cx="515937" cy="119062"/>
          </a:xfrm>
        </p:grpSpPr>
        <p:grpSp>
          <p:nvGrpSpPr>
            <p:cNvPr id="293" name="Group 293"/>
            <p:cNvGrpSpPr/>
            <p:nvPr/>
          </p:nvGrpSpPr>
          <p:grpSpPr>
            <a:xfrm>
              <a:off x="0" y="0"/>
              <a:ext cx="515938" cy="119063"/>
              <a:chOff x="0" y="0"/>
              <a:chExt cx="515937" cy="119062"/>
            </a:xfrm>
          </p:grpSpPr>
          <p:sp>
            <p:nvSpPr>
              <p:cNvPr id="290" name="Shape 290"/>
              <p:cNvSpPr/>
              <p:nvPr/>
            </p:nvSpPr>
            <p:spPr>
              <a:xfrm>
                <a:off x="0" y="0"/>
                <a:ext cx="119063" cy="119063"/>
              </a:xfrm>
              <a:prstGeom prst="roundRect">
                <a:avLst>
                  <a:gd name="adj" fmla="val 50000"/>
                </a:avLst>
              </a:prstGeom>
              <a:no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91" name="Shape 291"/>
              <p:cNvSpPr/>
              <p:nvPr/>
            </p:nvSpPr>
            <p:spPr>
              <a:xfrm>
                <a:off x="198437" y="0"/>
                <a:ext cx="119063" cy="119063"/>
              </a:xfrm>
              <a:prstGeom prst="roundRect">
                <a:avLst>
                  <a:gd name="adj" fmla="val 50000"/>
                </a:avLst>
              </a:prstGeom>
              <a:no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292" name="Shape 292"/>
              <p:cNvSpPr/>
              <p:nvPr/>
            </p:nvSpPr>
            <p:spPr>
              <a:xfrm>
                <a:off x="396875" y="0"/>
                <a:ext cx="119063" cy="119063"/>
              </a:xfrm>
              <a:prstGeom prst="roundRect">
                <a:avLst>
                  <a:gd name="adj" fmla="val 50000"/>
                </a:avLst>
              </a:prstGeom>
              <a:noFill/>
              <a:ln w="3175" cap="flat">
                <a:solidFill>
                  <a:srgbClr val="797979"/>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
          <p:nvSpPr>
            <p:cNvPr id="294" name="Shape 294"/>
            <p:cNvSpPr/>
            <p:nvPr/>
          </p:nvSpPr>
          <p:spPr>
            <a:xfrm>
              <a:off x="19843" y="19843"/>
              <a:ext cx="79376" cy="79376"/>
            </a:xfrm>
            <a:prstGeom prst="roundRect">
              <a:avLst>
                <a:gd name="adj" fmla="val 50000"/>
              </a:avLst>
            </a:prstGeom>
            <a:solidFill>
              <a:srgbClr val="898989"/>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grpSp>
        <p:nvGrpSpPr>
          <p:cNvPr id="317" name="Group 317"/>
          <p:cNvGrpSpPr/>
          <p:nvPr/>
        </p:nvGrpSpPr>
        <p:grpSpPr>
          <a:xfrm>
            <a:off x="3937595" y="693142"/>
            <a:ext cx="1099146" cy="1327349"/>
            <a:chOff x="-6350" y="-6350"/>
            <a:chExt cx="1099145" cy="1327348"/>
          </a:xfrm>
        </p:grpSpPr>
        <p:sp>
          <p:nvSpPr>
            <p:cNvPr id="296" name="Shape 296"/>
            <p:cNvSpPr/>
            <p:nvPr/>
          </p:nvSpPr>
          <p:spPr>
            <a:xfrm>
              <a:off x="0" y="173632"/>
              <a:ext cx="1086446" cy="630040"/>
            </a:xfrm>
            <a:prstGeom prst="rect">
              <a:avLst/>
            </a:prstGeom>
            <a:solidFill>
              <a:srgbClr val="5E5E5E"/>
            </a:solidFill>
            <a:ln w="3175" cap="flat">
              <a:solidFill>
                <a:srgbClr val="D0D0D0"/>
              </a:solidFill>
              <a:prstDash val="solid"/>
              <a:miter lim="400000"/>
            </a:ln>
            <a:effectLst/>
            <a:extLst>
              <a:ext uri="{C572A759-6A51-4108-AA02-DFA0A04FC94B}">
                <ma14:wrappingTextBoxFlag xmlns:ma14="http://schemas.microsoft.com/office/mac/drawingml/2011/main" val="1"/>
              </a:ext>
            </a:extLst>
          </p:spPr>
          <p:txBody>
            <a:bodyPr wrap="square" lIns="49609" tIns="49609" rIns="49609" bIns="49609" numCol="1" anchor="t">
              <a:noAutofit/>
            </a:bodyPr>
            <a:lstStyle>
              <a:lvl1pPr algn="l">
                <a:tabLst>
                  <a:tab pos="914400" algn="l"/>
                </a:tabLst>
                <a:defRPr b="1" sz="600">
                  <a:solidFill>
                    <a:srgbClr val="FFFFFF"/>
                  </a:solidFill>
                  <a:latin typeface="Marker Felt"/>
                  <a:ea typeface="Marker Felt"/>
                  <a:cs typeface="Marker Felt"/>
                  <a:sym typeface="Marker Felt"/>
                </a:defRPr>
              </a:lvl1pPr>
            </a:lstStyle>
            <a:p>
              <a:pPr defTabSz="914400"/>
              <a:r>
                <a:t>Contents</a:t>
              </a:r>
            </a:p>
          </p:txBody>
        </p:sp>
        <p:grpSp>
          <p:nvGrpSpPr>
            <p:cNvPr id="301" name="Group 301"/>
            <p:cNvGrpSpPr/>
            <p:nvPr/>
          </p:nvGrpSpPr>
          <p:grpSpPr>
            <a:xfrm>
              <a:off x="-6350" y="-6350"/>
              <a:ext cx="1099146" cy="186333"/>
              <a:chOff x="-6350" y="-6350"/>
              <a:chExt cx="1099145" cy="186332"/>
            </a:xfrm>
          </p:grpSpPr>
          <p:grpSp>
            <p:nvGrpSpPr>
              <p:cNvPr id="299" name="Group 299"/>
              <p:cNvGrpSpPr/>
              <p:nvPr/>
            </p:nvGrpSpPr>
            <p:grpSpPr>
              <a:xfrm>
                <a:off x="-6350" y="-6350"/>
                <a:ext cx="1099146" cy="186333"/>
                <a:chOff x="0" y="0"/>
                <a:chExt cx="1099145" cy="186332"/>
              </a:xfrm>
            </p:grpSpPr>
            <p:sp>
              <p:nvSpPr>
                <p:cNvPr id="298" name="Shape 298"/>
                <p:cNvSpPr/>
                <p:nvPr/>
              </p:nvSpPr>
              <p:spPr>
                <a:xfrm>
                  <a:off x="6350" y="6350"/>
                  <a:ext cx="1086446" cy="173633"/>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lgn="l">
                    <a:defRPr b="1" sz="600">
                      <a:solidFill>
                        <a:srgbClr val="7F7F7F"/>
                      </a:solidFill>
                      <a:latin typeface="Marker Felt"/>
                      <a:ea typeface="Marker Felt"/>
                      <a:cs typeface="Marker Felt"/>
                      <a:sym typeface="Marker Felt"/>
                    </a:defRPr>
                  </a:lvl1pPr>
                </a:lstStyle>
                <a:p>
                  <a:pPr/>
                  <a:r>
                    <a:t>Open Accordion</a:t>
                  </a:r>
                </a:p>
              </p:txBody>
            </p:sp>
            <p:pic>
              <p:nvPicPr>
                <p:cNvPr id="297" name=""/>
                <p:cNvPicPr>
                  <a:picLocks noChangeAspect="0"/>
                </p:cNvPicPr>
                <p:nvPr/>
              </p:nvPicPr>
              <p:blipFill>
                <a:blip r:embed="rId3">
                  <a:extLst/>
                </a:blip>
                <a:stretch>
                  <a:fillRect/>
                </a:stretch>
              </p:blipFill>
              <p:spPr>
                <a:xfrm>
                  <a:off x="0" y="0"/>
                  <a:ext cx="1099146" cy="186333"/>
                </a:xfrm>
                <a:prstGeom prst="rect">
                  <a:avLst/>
                </a:prstGeom>
                <a:effectLst/>
              </p:spPr>
            </p:pic>
          </p:grpSp>
          <p:sp>
            <p:nvSpPr>
              <p:cNvPr id="300" name="Shape 300"/>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5</a:t>
                </a:r>
              </a:p>
            </p:txBody>
          </p:sp>
        </p:grpSp>
        <p:grpSp>
          <p:nvGrpSpPr>
            <p:cNvPr id="306" name="Group 306"/>
            <p:cNvGrpSpPr/>
            <p:nvPr/>
          </p:nvGrpSpPr>
          <p:grpSpPr>
            <a:xfrm>
              <a:off x="-6350" y="787400"/>
              <a:ext cx="1099146" cy="186333"/>
              <a:chOff x="-6350" y="-6350"/>
              <a:chExt cx="1099145" cy="186332"/>
            </a:xfrm>
          </p:grpSpPr>
          <p:grpSp>
            <p:nvGrpSpPr>
              <p:cNvPr id="304" name="Group 304"/>
              <p:cNvGrpSpPr/>
              <p:nvPr/>
            </p:nvGrpSpPr>
            <p:grpSpPr>
              <a:xfrm>
                <a:off x="-6350" y="-6350"/>
                <a:ext cx="1099146" cy="186333"/>
                <a:chOff x="0" y="0"/>
                <a:chExt cx="1099145" cy="186332"/>
              </a:xfrm>
            </p:grpSpPr>
            <p:sp>
              <p:nvSpPr>
                <p:cNvPr id="303" name="Shape 303"/>
                <p:cNvSpPr/>
                <p:nvPr/>
              </p:nvSpPr>
              <p:spPr>
                <a:xfrm>
                  <a:off x="6350" y="6350"/>
                  <a:ext cx="1086446" cy="173633"/>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lgn="l">
                    <a:defRPr b="1" sz="600">
                      <a:solidFill>
                        <a:srgbClr val="7F7F7F"/>
                      </a:solidFill>
                      <a:latin typeface="Marker Felt"/>
                      <a:ea typeface="Marker Felt"/>
                      <a:cs typeface="Marker Felt"/>
                      <a:sym typeface="Marker Felt"/>
                    </a:defRPr>
                  </a:lvl1pPr>
                </a:lstStyle>
                <a:p>
                  <a:pPr/>
                  <a:r>
                    <a:t>Closed Accordion </a:t>
                  </a:r>
                </a:p>
              </p:txBody>
            </p:sp>
            <p:pic>
              <p:nvPicPr>
                <p:cNvPr id="302" name=""/>
                <p:cNvPicPr>
                  <a:picLocks noChangeAspect="0"/>
                </p:cNvPicPr>
                <p:nvPr/>
              </p:nvPicPr>
              <p:blipFill>
                <a:blip r:embed="rId3">
                  <a:extLst/>
                </a:blip>
                <a:stretch>
                  <a:fillRect/>
                </a:stretch>
              </p:blipFill>
              <p:spPr>
                <a:xfrm>
                  <a:off x="0" y="0"/>
                  <a:ext cx="1099146" cy="186333"/>
                </a:xfrm>
                <a:prstGeom prst="rect">
                  <a:avLst/>
                </a:prstGeom>
                <a:effectLst/>
              </p:spPr>
            </p:pic>
          </p:grpSp>
          <p:sp>
            <p:nvSpPr>
              <p:cNvPr id="305" name="Shape 305"/>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nvGrpSpPr>
            <p:cNvPr id="311" name="Group 311"/>
            <p:cNvGrpSpPr/>
            <p:nvPr/>
          </p:nvGrpSpPr>
          <p:grpSpPr>
            <a:xfrm>
              <a:off x="-6350" y="961032"/>
              <a:ext cx="1099146" cy="186334"/>
              <a:chOff x="-6350" y="-6350"/>
              <a:chExt cx="1099145" cy="186332"/>
            </a:xfrm>
          </p:grpSpPr>
          <p:grpSp>
            <p:nvGrpSpPr>
              <p:cNvPr id="309" name="Group 309"/>
              <p:cNvGrpSpPr/>
              <p:nvPr/>
            </p:nvGrpSpPr>
            <p:grpSpPr>
              <a:xfrm>
                <a:off x="-6350" y="-6350"/>
                <a:ext cx="1099146" cy="186333"/>
                <a:chOff x="0" y="0"/>
                <a:chExt cx="1099145" cy="186332"/>
              </a:xfrm>
            </p:grpSpPr>
            <p:sp>
              <p:nvSpPr>
                <p:cNvPr id="308" name="Shape 308"/>
                <p:cNvSpPr/>
                <p:nvPr/>
              </p:nvSpPr>
              <p:spPr>
                <a:xfrm>
                  <a:off x="6350" y="6350"/>
                  <a:ext cx="1086446" cy="173633"/>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lgn="l">
                    <a:defRPr b="1" sz="600">
                      <a:solidFill>
                        <a:srgbClr val="7F7F7F"/>
                      </a:solidFill>
                      <a:latin typeface="Marker Felt"/>
                      <a:ea typeface="Marker Felt"/>
                      <a:cs typeface="Marker Felt"/>
                      <a:sym typeface="Marker Felt"/>
                    </a:defRPr>
                  </a:lvl1pPr>
                </a:lstStyle>
                <a:p>
                  <a:pPr/>
                  <a:r>
                    <a:t>Closed Accordion </a:t>
                  </a:r>
                </a:p>
              </p:txBody>
            </p:sp>
            <p:pic>
              <p:nvPicPr>
                <p:cNvPr id="307" name=""/>
                <p:cNvPicPr>
                  <a:picLocks noChangeAspect="0"/>
                </p:cNvPicPr>
                <p:nvPr/>
              </p:nvPicPr>
              <p:blipFill>
                <a:blip r:embed="rId3">
                  <a:extLst/>
                </a:blip>
                <a:stretch>
                  <a:fillRect/>
                </a:stretch>
              </p:blipFill>
              <p:spPr>
                <a:xfrm>
                  <a:off x="0" y="0"/>
                  <a:ext cx="1099146" cy="186333"/>
                </a:xfrm>
                <a:prstGeom prst="rect">
                  <a:avLst/>
                </a:prstGeom>
                <a:effectLst/>
              </p:spPr>
            </p:pic>
          </p:grpSp>
          <p:sp>
            <p:nvSpPr>
              <p:cNvPr id="310" name="Shape 310"/>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nvGrpSpPr>
            <p:cNvPr id="316" name="Group 316"/>
            <p:cNvGrpSpPr/>
            <p:nvPr/>
          </p:nvGrpSpPr>
          <p:grpSpPr>
            <a:xfrm>
              <a:off x="-6350" y="1134665"/>
              <a:ext cx="1099146" cy="186334"/>
              <a:chOff x="-6350" y="-6350"/>
              <a:chExt cx="1099145" cy="186332"/>
            </a:xfrm>
          </p:grpSpPr>
          <p:grpSp>
            <p:nvGrpSpPr>
              <p:cNvPr id="314" name="Group 314"/>
              <p:cNvGrpSpPr/>
              <p:nvPr/>
            </p:nvGrpSpPr>
            <p:grpSpPr>
              <a:xfrm>
                <a:off x="-6350" y="-6350"/>
                <a:ext cx="1099146" cy="186333"/>
                <a:chOff x="0" y="0"/>
                <a:chExt cx="1099145" cy="186332"/>
              </a:xfrm>
            </p:grpSpPr>
            <p:sp>
              <p:nvSpPr>
                <p:cNvPr id="313" name="Shape 313"/>
                <p:cNvSpPr/>
                <p:nvPr/>
              </p:nvSpPr>
              <p:spPr>
                <a:xfrm>
                  <a:off x="6350" y="6350"/>
                  <a:ext cx="1086446" cy="173633"/>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lgn="l">
                    <a:defRPr b="1" sz="600">
                      <a:solidFill>
                        <a:srgbClr val="7F7F7F"/>
                      </a:solidFill>
                      <a:latin typeface="Marker Felt"/>
                      <a:ea typeface="Marker Felt"/>
                      <a:cs typeface="Marker Felt"/>
                      <a:sym typeface="Marker Felt"/>
                    </a:defRPr>
                  </a:lvl1pPr>
                </a:lstStyle>
                <a:p>
                  <a:pPr/>
                  <a:r>
                    <a:t>Closed Accordion </a:t>
                  </a:r>
                </a:p>
              </p:txBody>
            </p:sp>
            <p:pic>
              <p:nvPicPr>
                <p:cNvPr id="312" name=""/>
                <p:cNvPicPr>
                  <a:picLocks noChangeAspect="0"/>
                </p:cNvPicPr>
                <p:nvPr/>
              </p:nvPicPr>
              <p:blipFill>
                <a:blip r:embed="rId3">
                  <a:extLst/>
                </a:blip>
                <a:stretch>
                  <a:fillRect/>
                </a:stretch>
              </p:blipFill>
              <p:spPr>
                <a:xfrm>
                  <a:off x="0" y="0"/>
                  <a:ext cx="1099146" cy="186333"/>
                </a:xfrm>
                <a:prstGeom prst="rect">
                  <a:avLst/>
                </a:prstGeom>
                <a:effectLst/>
              </p:spPr>
            </p:pic>
          </p:grpSp>
          <p:sp>
            <p:nvSpPr>
              <p:cNvPr id="315" name="Shape 315"/>
              <p:cNvSpPr/>
              <p:nvPr/>
            </p:nvSpPr>
            <p:spPr>
              <a:xfrm>
                <a:off x="937617" y="18653"/>
                <a:ext cx="127001" cy="141288"/>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lgn="l">
                  <a:defRPr sz="700">
                    <a:solidFill>
                      <a:srgbClr val="212121"/>
                    </a:solidFill>
                    <a:latin typeface="Webdings"/>
                    <a:ea typeface="Webdings"/>
                    <a:cs typeface="Webdings"/>
                    <a:sym typeface="Webdings"/>
                  </a:defRPr>
                </a:lvl1pPr>
              </a:lstStyle>
              <a:p>
                <a:pPr/>
                <a:r>
                  <a:t>6</a:t>
                </a:r>
              </a:p>
            </p:txBody>
          </p:sp>
        </p:grpSp>
      </p:grpSp>
      <p:grpSp>
        <p:nvGrpSpPr>
          <p:cNvPr id="331" name="Group 331"/>
          <p:cNvGrpSpPr/>
          <p:nvPr/>
        </p:nvGrpSpPr>
        <p:grpSpPr>
          <a:xfrm>
            <a:off x="54570" y="940990"/>
            <a:ext cx="2313385" cy="224831"/>
            <a:chOff x="0" y="-1587"/>
            <a:chExt cx="2313384" cy="224829"/>
          </a:xfrm>
        </p:grpSpPr>
        <p:grpSp>
          <p:nvGrpSpPr>
            <p:cNvPr id="320" name="Group 320"/>
            <p:cNvGrpSpPr/>
            <p:nvPr/>
          </p:nvGrpSpPr>
          <p:grpSpPr>
            <a:xfrm>
              <a:off x="1045368" y="-1390"/>
              <a:ext cx="543522" cy="211139"/>
              <a:chOff x="0" y="0"/>
              <a:chExt cx="543520" cy="211137"/>
            </a:xfrm>
          </p:grpSpPr>
          <p:sp>
            <p:nvSpPr>
              <p:cNvPr id="319" name="Shape 319"/>
              <p:cNvSpPr/>
              <p:nvPr/>
            </p:nvSpPr>
            <p:spPr>
              <a:xfrm>
                <a:off x="6350" y="6350"/>
                <a:ext cx="530821" cy="198438"/>
              </a:xfrm>
              <a:prstGeom prst="roundRect">
                <a:avLst>
                  <a:gd name="adj" fmla="val 192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7F7F7F"/>
                    </a:solidFill>
                    <a:latin typeface="Marker Felt"/>
                    <a:ea typeface="Marker Felt"/>
                    <a:cs typeface="Marker Felt"/>
                    <a:sym typeface="Marker Felt"/>
                  </a:defRPr>
                </a:lvl1pPr>
              </a:lstStyle>
              <a:p>
                <a:pPr/>
                <a:r>
                  <a:t>Inactive Tab</a:t>
                </a:r>
              </a:p>
            </p:txBody>
          </p:sp>
          <p:pic>
            <p:nvPicPr>
              <p:cNvPr id="318" name=""/>
              <p:cNvPicPr>
                <a:picLocks noChangeAspect="0"/>
              </p:cNvPicPr>
              <p:nvPr/>
            </p:nvPicPr>
            <p:blipFill>
              <a:blip r:embed="rId4">
                <a:extLst/>
              </a:blip>
              <a:stretch>
                <a:fillRect/>
              </a:stretch>
            </p:blipFill>
            <p:spPr>
              <a:xfrm>
                <a:off x="0" y="0"/>
                <a:ext cx="543521" cy="211138"/>
              </a:xfrm>
              <a:prstGeom prst="rect">
                <a:avLst/>
              </a:prstGeom>
              <a:effectLst/>
            </p:spPr>
          </p:pic>
        </p:grpSp>
        <p:grpSp>
          <p:nvGrpSpPr>
            <p:cNvPr id="323" name="Group 323"/>
            <p:cNvGrpSpPr/>
            <p:nvPr/>
          </p:nvGrpSpPr>
          <p:grpSpPr>
            <a:xfrm>
              <a:off x="28178" y="-1588"/>
              <a:ext cx="459582" cy="201614"/>
              <a:chOff x="0" y="0"/>
              <a:chExt cx="459581" cy="201612"/>
            </a:xfrm>
          </p:grpSpPr>
          <p:sp>
            <p:nvSpPr>
              <p:cNvPr id="322" name="Shape 322"/>
              <p:cNvSpPr/>
              <p:nvPr/>
            </p:nvSpPr>
            <p:spPr>
              <a:xfrm>
                <a:off x="1587" y="1587"/>
                <a:ext cx="456407" cy="198438"/>
              </a:xfrm>
              <a:prstGeom prst="roundRect">
                <a:avLst>
                  <a:gd name="adj" fmla="val 19200"/>
                </a:avLst>
              </a:prstGeom>
              <a:solidFill>
                <a:srgbClr val="FFFFFF"/>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232323"/>
                    </a:solidFill>
                    <a:latin typeface="Marker Felt"/>
                    <a:ea typeface="Marker Felt"/>
                    <a:cs typeface="Marker Felt"/>
                    <a:sym typeface="Marker Felt"/>
                  </a:defRPr>
                </a:lvl1pPr>
              </a:lstStyle>
              <a:p>
                <a:pPr/>
                <a:r>
                  <a:t>Active Tab</a:t>
                </a:r>
              </a:p>
            </p:txBody>
          </p:sp>
          <p:pic>
            <p:nvPicPr>
              <p:cNvPr id="321" name=""/>
              <p:cNvPicPr>
                <a:picLocks noChangeAspect="0"/>
              </p:cNvPicPr>
              <p:nvPr/>
            </p:nvPicPr>
            <p:blipFill>
              <a:blip r:embed="rId5">
                <a:extLst/>
              </a:blip>
              <a:stretch>
                <a:fillRect/>
              </a:stretch>
            </p:blipFill>
            <p:spPr>
              <a:xfrm>
                <a:off x="0" y="0"/>
                <a:ext cx="459582" cy="201613"/>
              </a:xfrm>
              <a:prstGeom prst="rect">
                <a:avLst/>
              </a:prstGeom>
              <a:effectLst/>
            </p:spPr>
          </p:pic>
        </p:grpSp>
        <p:grpSp>
          <p:nvGrpSpPr>
            <p:cNvPr id="326" name="Group 326"/>
            <p:cNvGrpSpPr/>
            <p:nvPr/>
          </p:nvGrpSpPr>
          <p:grpSpPr>
            <a:xfrm>
              <a:off x="499665" y="-1390"/>
              <a:ext cx="543521" cy="211139"/>
              <a:chOff x="0" y="0"/>
              <a:chExt cx="543520" cy="211137"/>
            </a:xfrm>
          </p:grpSpPr>
          <p:sp>
            <p:nvSpPr>
              <p:cNvPr id="325" name="Shape 325"/>
              <p:cNvSpPr/>
              <p:nvPr/>
            </p:nvSpPr>
            <p:spPr>
              <a:xfrm>
                <a:off x="6350" y="6350"/>
                <a:ext cx="530821" cy="198438"/>
              </a:xfrm>
              <a:prstGeom prst="roundRect">
                <a:avLst>
                  <a:gd name="adj" fmla="val 192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7F7F7F"/>
                    </a:solidFill>
                    <a:latin typeface="Marker Felt"/>
                    <a:ea typeface="Marker Felt"/>
                    <a:cs typeface="Marker Felt"/>
                    <a:sym typeface="Marker Felt"/>
                  </a:defRPr>
                </a:lvl1pPr>
              </a:lstStyle>
              <a:p>
                <a:pPr/>
                <a:r>
                  <a:t>Inactive Tab</a:t>
                </a:r>
              </a:p>
            </p:txBody>
          </p:sp>
          <p:pic>
            <p:nvPicPr>
              <p:cNvPr id="324" name=""/>
              <p:cNvPicPr>
                <a:picLocks noChangeAspect="0"/>
              </p:cNvPicPr>
              <p:nvPr/>
            </p:nvPicPr>
            <p:blipFill>
              <a:blip r:embed="rId4">
                <a:extLst/>
              </a:blip>
              <a:stretch>
                <a:fillRect/>
              </a:stretch>
            </p:blipFill>
            <p:spPr>
              <a:xfrm>
                <a:off x="0" y="0"/>
                <a:ext cx="543521" cy="211138"/>
              </a:xfrm>
              <a:prstGeom prst="rect">
                <a:avLst/>
              </a:prstGeom>
              <a:effectLst/>
            </p:spPr>
          </p:pic>
        </p:grpSp>
        <p:sp>
          <p:nvSpPr>
            <p:cNvPr id="327" name="Shape 327"/>
            <p:cNvSpPr/>
            <p:nvPr/>
          </p:nvSpPr>
          <p:spPr>
            <a:xfrm>
              <a:off x="0" y="188515"/>
              <a:ext cx="1592461" cy="34728"/>
            </a:xfrm>
            <a:prstGeom prst="rect">
              <a:avLst/>
            </a:prstGeom>
            <a:solidFill>
              <a:srgbClr val="FFFFFF"/>
            </a:solidFill>
            <a:ln w="25400" cap="flat">
              <a:noFill/>
              <a:miter lim="400000"/>
            </a:ln>
            <a:effectLst/>
          </p:spPr>
          <p:txBody>
            <a:bodyPr wrap="square" lIns="19843" tIns="19843" rIns="19843" bIns="19843" numCol="1" anchor="ctr">
              <a:noAutofit/>
            </a:bodyPr>
            <a:lstStyle/>
            <a:p>
              <a:pPr defTabSz="774700">
                <a:defRPr sz="2600">
                  <a:solidFill>
                    <a:srgbClr val="FFFFFF"/>
                  </a:solidFill>
                  <a:effectLst>
                    <a:outerShdw sx="100000" sy="100000" kx="0" ky="0" algn="b" rotWithShape="0" blurRad="38100" dist="12700" dir="5400000">
                      <a:srgbClr val="000000">
                        <a:alpha val="50000"/>
                      </a:srgbClr>
                    </a:outerShdw>
                  </a:effectLst>
                </a:defRPr>
              </a:pPr>
            </a:p>
          </p:txBody>
        </p:sp>
        <p:grpSp>
          <p:nvGrpSpPr>
            <p:cNvPr id="330" name="Group 330"/>
            <p:cNvGrpSpPr/>
            <p:nvPr/>
          </p:nvGrpSpPr>
          <p:grpSpPr>
            <a:xfrm>
              <a:off x="484584" y="181967"/>
              <a:ext cx="1828801" cy="8137"/>
              <a:chOff x="0" y="0"/>
              <a:chExt cx="1828800" cy="8135"/>
            </a:xfrm>
          </p:grpSpPr>
          <p:sp>
            <p:nvSpPr>
              <p:cNvPr id="329" name="Shape 329"/>
              <p:cNvSpPr/>
              <p:nvPr/>
            </p:nvSpPr>
            <p:spPr>
              <a:xfrm>
                <a:off x="1587" y="1587"/>
                <a:ext cx="1825626" cy="4962"/>
              </a:xfrm>
              <a:prstGeom prst="roundRect">
                <a:avLst>
                  <a:gd name="adj" fmla="val 50000"/>
                </a:avLst>
              </a:prstGeom>
              <a:solidFill>
                <a:srgbClr val="D0D0D0"/>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328" name=""/>
              <p:cNvPicPr>
                <a:picLocks noChangeAspect="0"/>
              </p:cNvPicPr>
              <p:nvPr/>
            </p:nvPicPr>
            <p:blipFill>
              <a:blip r:embed="rId6">
                <a:extLst/>
              </a:blip>
              <a:stretch>
                <a:fillRect/>
              </a:stretch>
            </p:blipFill>
            <p:spPr>
              <a:xfrm>
                <a:off x="0" y="0"/>
                <a:ext cx="1828800" cy="8136"/>
              </a:xfrm>
              <a:prstGeom prst="rect">
                <a:avLst/>
              </a:prstGeom>
              <a:effectLst/>
            </p:spPr>
          </p:pic>
        </p:grpSp>
      </p:grpSp>
      <p:sp>
        <p:nvSpPr>
          <p:cNvPr id="332" name="Shape 332"/>
          <p:cNvSpPr/>
          <p:nvPr/>
        </p:nvSpPr>
        <p:spPr>
          <a:xfrm>
            <a:off x="590351" y="2162968"/>
            <a:ext cx="565548" cy="158751"/>
          </a:xfrm>
          <a:prstGeom prst="roundRect">
            <a:avLst>
              <a:gd name="adj" fmla="val 50000"/>
            </a:avLst>
          </a:prstGeom>
          <a:solidFill>
            <a:srgbClr val="FFFFFF"/>
          </a:soli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u="sng">
                <a:solidFill>
                  <a:srgbClr val="005493"/>
                </a:solidFill>
                <a:latin typeface="Marker Felt"/>
                <a:ea typeface="Marker Felt"/>
                <a:cs typeface="Marker Felt"/>
                <a:sym typeface="Marker Felt"/>
              </a:defRPr>
            </a:lvl1pPr>
          </a:lstStyle>
          <a:p>
            <a:pPr/>
            <a:r>
              <a:t>Inactive Tab</a:t>
            </a:r>
          </a:p>
        </p:txBody>
      </p:sp>
      <p:sp>
        <p:nvSpPr>
          <p:cNvPr id="333" name="Shape 333"/>
          <p:cNvSpPr/>
          <p:nvPr/>
        </p:nvSpPr>
        <p:spPr>
          <a:xfrm>
            <a:off x="1136054" y="2162968"/>
            <a:ext cx="565548" cy="158751"/>
          </a:xfrm>
          <a:prstGeom prst="roundRect">
            <a:avLst>
              <a:gd name="adj" fmla="val 50000"/>
            </a:avLst>
          </a:prstGeom>
          <a:solidFill>
            <a:srgbClr val="FFFFFF"/>
          </a:solidFill>
          <a:ln w="25400">
            <a:miter lim="400000"/>
          </a:ln>
          <a:extLst>
            <a:ext uri="{C572A759-6A51-4108-AA02-DFA0A04FC94B}">
              <ma14:wrappingTextBoxFlag xmlns:ma14="http://schemas.microsoft.com/office/mac/drawingml/2011/main" val="1"/>
            </a:ext>
          </a:extLst>
        </p:spPr>
        <p:txBody>
          <a:bodyPr lIns="19843" tIns="19843" rIns="19843" bIns="19843" anchor="ctr"/>
          <a:lstStyle>
            <a:lvl1pPr>
              <a:defRPr b="1" sz="600" u="sng">
                <a:solidFill>
                  <a:srgbClr val="005493"/>
                </a:solidFill>
                <a:latin typeface="Marker Felt"/>
                <a:ea typeface="Marker Felt"/>
                <a:cs typeface="Marker Felt"/>
                <a:sym typeface="Marker Felt"/>
              </a:defRPr>
            </a:lvl1pPr>
          </a:lstStyle>
          <a:p>
            <a:pPr/>
            <a:r>
              <a:t>Inactive Tab</a:t>
            </a:r>
          </a:p>
        </p:txBody>
      </p:sp>
      <p:grpSp>
        <p:nvGrpSpPr>
          <p:cNvPr id="336" name="Group 336"/>
          <p:cNvGrpSpPr/>
          <p:nvPr/>
        </p:nvGrpSpPr>
        <p:grpSpPr>
          <a:xfrm>
            <a:off x="58142" y="2156618"/>
            <a:ext cx="543521" cy="171451"/>
            <a:chOff x="0" y="0"/>
            <a:chExt cx="543520" cy="171450"/>
          </a:xfrm>
        </p:grpSpPr>
        <p:sp>
          <p:nvSpPr>
            <p:cNvPr id="335" name="Shape 335"/>
            <p:cNvSpPr/>
            <p:nvPr/>
          </p:nvSpPr>
          <p:spPr>
            <a:xfrm>
              <a:off x="6350" y="6350"/>
              <a:ext cx="530821" cy="158750"/>
            </a:xfrm>
            <a:prstGeom prst="roundRect">
              <a:avLst>
                <a:gd name="adj" fmla="val 500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7F7F7F"/>
                  </a:solidFill>
                  <a:latin typeface="Marker Felt"/>
                  <a:ea typeface="Marker Felt"/>
                  <a:cs typeface="Marker Felt"/>
                  <a:sym typeface="Marker Felt"/>
                </a:defRPr>
              </a:lvl1pPr>
            </a:lstStyle>
            <a:p>
              <a:pPr/>
              <a:r>
                <a:t>Active Tab</a:t>
              </a:r>
            </a:p>
          </p:txBody>
        </p:sp>
        <p:pic>
          <p:nvPicPr>
            <p:cNvPr id="334" name=""/>
            <p:cNvPicPr>
              <a:picLocks noChangeAspect="0"/>
            </p:cNvPicPr>
            <p:nvPr/>
          </p:nvPicPr>
          <p:blipFill>
            <a:blip r:embed="rId7">
              <a:extLst/>
            </a:blip>
            <a:stretch>
              <a:fillRect/>
            </a:stretch>
          </p:blipFill>
          <p:spPr>
            <a:xfrm>
              <a:off x="0" y="0"/>
              <a:ext cx="543521" cy="171450"/>
            </a:xfrm>
            <a:prstGeom prst="rect">
              <a:avLst/>
            </a:prstGeom>
            <a:effectLst/>
          </p:spPr>
        </p:pic>
      </p:grpSp>
      <p:graphicFrame>
        <p:nvGraphicFramePr>
          <p:cNvPr id="337" name="Table 337"/>
          <p:cNvGraphicFramePr/>
          <p:nvPr/>
        </p:nvGraphicFramePr>
        <p:xfrm>
          <a:off x="1503164" y="2386210"/>
          <a:ext cx="694532" cy="446486"/>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564945"/>
                <a:gridCol w="116885"/>
              </a:tblGrid>
              <a:tr h="144594">
                <a:tc>
                  <a:txBody>
                    <a:bodyPr/>
                    <a:lstStyle/>
                    <a:p>
                      <a:pPr defTabSz="914400">
                        <a:tabLst>
                          <a:tab pos="914400" algn="l"/>
                        </a:tabLst>
                        <a:defRPr sz="1800"/>
                      </a:pPr>
                      <a:r>
                        <a:rPr b="1" sz="600">
                          <a:solidFill>
                            <a:srgbClr val="444444"/>
                          </a:solidFill>
                          <a:latin typeface="Marker Felt"/>
                          <a:ea typeface="Marker Felt"/>
                          <a:cs typeface="Marker Felt"/>
                          <a:sym typeface="Marker Felt"/>
                        </a:rPr>
                        <a:t>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r h="144594">
                <a:tc>
                  <a:txBody>
                    <a:bodyPr/>
                    <a:lstStyle/>
                    <a:p>
                      <a:pPr defTabSz="914400">
                        <a:tabLst>
                          <a:tab pos="914400" algn="l"/>
                        </a:tabLst>
                        <a:defRPr sz="1800"/>
                      </a:pPr>
                      <a:r>
                        <a:rPr b="1" sz="600">
                          <a:solidFill>
                            <a:srgbClr val="444444"/>
                          </a:solidFill>
                          <a:latin typeface="Marker Felt"/>
                          <a:ea typeface="Marker Felt"/>
                          <a:cs typeface="Marker Felt"/>
                          <a:sym typeface="Marker Felt"/>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r h="144594">
                <a:tc>
                  <a:txBody>
                    <a:bodyPr/>
                    <a:lstStyle/>
                    <a:p>
                      <a:pPr defTabSz="914400">
                        <a:tabLst>
                          <a:tab pos="914400" algn="l"/>
                        </a:tabLst>
                        <a:defRPr sz="1800"/>
                      </a:pPr>
                      <a:r>
                        <a:rPr b="1" sz="600">
                          <a:solidFill>
                            <a:srgbClr val="444444"/>
                          </a:solidFill>
                          <a:latin typeface="Marker Felt"/>
                          <a:ea typeface="Marker Felt"/>
                          <a:cs typeface="Marker Felt"/>
                          <a:sym typeface="Marker Felt"/>
                        </a:rPr>
                        <a:t>Inactive Menu</a:t>
                      </a:r>
                    </a:p>
                  </a:txBody>
                  <a:tcPr marL="50800" marR="50800" marT="50800" marB="50800" anchor="ctr" anchorCtr="0" horzOverflow="overflow">
                    <a:lnL w="12700">
                      <a:solidFill>
                        <a:srgbClr val="D0D0D0"/>
                      </a:solidFill>
                      <a:miter lim="400000"/>
                    </a:lnL>
                    <a:lnR w="0">
                      <a:miter lim="400000"/>
                    </a:lnR>
                    <a:lnT w="12700">
                      <a:solidFill>
                        <a:srgbClr val="D0D0D0"/>
                      </a:solidFill>
                      <a:miter lim="400000"/>
                    </a:lnT>
                    <a:lnB w="12700">
                      <a:solidFill>
                        <a:srgbClr val="D0D0D0"/>
                      </a:solidFill>
                      <a:miter lim="400000"/>
                    </a:lnB>
                    <a:solidFill>
                      <a:srgbClr val="EBEBEB"/>
                    </a:solidFill>
                  </a:tcPr>
                </a:tc>
                <a:tc>
                  <a:txBody>
                    <a:bodyPr/>
                    <a:lstStyle/>
                    <a:p>
                      <a:pPr>
                        <a:defRPr sz="1800"/>
                      </a:pPr>
                      <a:r>
                        <a:rPr sz="700">
                          <a:solidFill>
                            <a:srgbClr val="212121"/>
                          </a:solidFill>
                          <a:latin typeface="Webdings"/>
                          <a:ea typeface="Webdings"/>
                          <a:cs typeface="Webdings"/>
                          <a:sym typeface="Webdings"/>
                        </a:rPr>
                        <a:t>4</a:t>
                      </a:r>
                    </a:p>
                  </a:txBody>
                  <a:tcPr marL="50800" marR="50800" marT="50800" marB="50800" anchor="ctr" anchorCtr="0" horzOverflow="overflow">
                    <a:lnL w="0">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r>
            </a:tbl>
          </a:graphicData>
        </a:graphic>
      </p:graphicFrame>
      <p:graphicFrame>
        <p:nvGraphicFramePr>
          <p:cNvPr id="338" name="Table 338"/>
          <p:cNvGraphicFramePr/>
          <p:nvPr/>
        </p:nvGraphicFramePr>
        <p:xfrm>
          <a:off x="2197695" y="2386210"/>
          <a:ext cx="694532" cy="297658"/>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681831"/>
              </a:tblGrid>
              <a:tr h="142478">
                <a:tc>
                  <a:txBody>
                    <a:bodyPr/>
                    <a:lstStyle/>
                    <a:p>
                      <a:pPr defTabSz="914400">
                        <a:tabLst>
                          <a:tab pos="914400" algn="l"/>
                        </a:tabLst>
                        <a:defRPr sz="1800"/>
                      </a:pPr>
                      <a:r>
                        <a:rPr b="1" sz="600">
                          <a:solidFill>
                            <a:srgbClr val="232323"/>
                          </a:solidFill>
                          <a:latin typeface="Marker Felt"/>
                          <a:ea typeface="Marker Felt"/>
                          <a:cs typeface="Marker Felt"/>
                          <a:sym typeface="Marker Felt"/>
                        </a:rPr>
                        <a:t>Sub-Menu 1</a:t>
                      </a:r>
                    </a:p>
                  </a:txBody>
                  <a:tcPr marL="50800" marR="50800" marT="50800" marB="50800" anchor="ctr" anchorCtr="0" horzOverflow="overflow">
                    <a:lnL w="12700">
                      <a:solidFill>
                        <a:srgbClr val="BABCBC"/>
                      </a:solidFill>
                      <a:miter lim="400000"/>
                    </a:lnL>
                    <a:lnR w="12700">
                      <a:solidFill>
                        <a:srgbClr val="BABCBC"/>
                      </a:solidFill>
                      <a:miter lim="400000"/>
                    </a:lnR>
                    <a:lnT w="12700">
                      <a:solidFill>
                        <a:srgbClr val="BABCBC"/>
                      </a:solidFill>
                      <a:miter lim="400000"/>
                    </a:lnT>
                    <a:lnB w="12700">
                      <a:solidFill>
                        <a:srgbClr val="BABCBC"/>
                      </a:solidFill>
                      <a:miter lim="400000"/>
                    </a:lnB>
                  </a:tcPr>
                </a:tc>
              </a:tr>
              <a:tr h="142478">
                <a:tc>
                  <a:txBody>
                    <a:bodyPr/>
                    <a:lstStyle/>
                    <a:p>
                      <a:pPr defTabSz="914400">
                        <a:tabLst>
                          <a:tab pos="914400" algn="l"/>
                        </a:tabLst>
                        <a:defRPr sz="1800"/>
                      </a:pPr>
                      <a:r>
                        <a:rPr sz="600">
                          <a:solidFill>
                            <a:srgbClr val="606060"/>
                          </a:solidFill>
                          <a:latin typeface="Marker Felt"/>
                          <a:ea typeface="Marker Felt"/>
                          <a:cs typeface="Marker Felt"/>
                          <a:sym typeface="Marker Felt"/>
                        </a:rPr>
                        <a:t>Sub-Menu 2</a:t>
                      </a:r>
                    </a:p>
                  </a:txBody>
                  <a:tcPr marL="50800" marR="50800" marT="50800" marB="50800" anchor="ctr" anchorCtr="0" horzOverflow="overflow">
                    <a:lnL w="12700">
                      <a:solidFill>
                        <a:srgbClr val="BABCBC"/>
                      </a:solidFill>
                      <a:miter lim="400000"/>
                    </a:lnL>
                    <a:lnR w="12700">
                      <a:solidFill>
                        <a:srgbClr val="BABCBC"/>
                      </a:solidFill>
                      <a:miter lim="400000"/>
                    </a:lnR>
                    <a:lnT w="12700">
                      <a:solidFill>
                        <a:srgbClr val="BABCBC"/>
                      </a:solidFill>
                      <a:miter lim="400000"/>
                    </a:lnT>
                    <a:lnB w="12700">
                      <a:solidFill>
                        <a:srgbClr val="BABCBC"/>
                      </a:solidFill>
                      <a:miter lim="400000"/>
                    </a:lnB>
                  </a:tcPr>
                </a:tc>
              </a:tr>
            </a:tbl>
          </a:graphicData>
        </a:graphic>
      </p:graphicFrame>
      <p:graphicFrame>
        <p:nvGraphicFramePr>
          <p:cNvPr id="339" name="Table 339"/>
          <p:cNvGraphicFramePr/>
          <p:nvPr/>
        </p:nvGraphicFramePr>
        <p:xfrm>
          <a:off x="54570" y="3194843"/>
          <a:ext cx="4663282" cy="178595"/>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930116"/>
                <a:gridCol w="930116"/>
                <a:gridCol w="930116"/>
                <a:gridCol w="930116"/>
                <a:gridCol w="930116"/>
              </a:tblGrid>
              <a:tr h="165893">
                <a:tc>
                  <a:txBody>
                    <a:bodyPr/>
                    <a:lstStyle/>
                    <a:p>
                      <a:pPr defTabSz="914400">
                        <a:tabLst>
                          <a:tab pos="914400" algn="l"/>
                        </a:tabLst>
                        <a:defRPr sz="1800"/>
                      </a:pPr>
                      <a:r>
                        <a:rPr b="1" sz="600">
                          <a:latin typeface="Marker Felt"/>
                          <a:ea typeface="Marker Felt"/>
                          <a:cs typeface="Marker Felt"/>
                          <a:sym typeface="Marker Felt"/>
                        </a:rPr>
                        <a:t>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EBEBEB"/>
                    </a:solidFill>
                  </a:tcPr>
                </a:tc>
                <a:tc>
                  <a:txBody>
                    <a:bodyPr/>
                    <a:lstStyle/>
                    <a:p>
                      <a:pPr defTabSz="914400">
                        <a:tabLst>
                          <a:tab pos="914400" algn="l"/>
                        </a:tabLst>
                        <a:defRPr sz="1800"/>
                      </a:pPr>
                      <a:r>
                        <a:rPr b="1" sz="6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914400" algn="l"/>
                        </a:tabLst>
                        <a:defRPr sz="1800"/>
                      </a:pPr>
                      <a:r>
                        <a:rPr b="1" sz="6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914400" algn="l"/>
                        </a:tabLst>
                        <a:defRPr sz="1800"/>
                      </a:pPr>
                      <a:r>
                        <a:rPr b="1" sz="6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c>
                  <a:txBody>
                    <a:bodyPr/>
                    <a:lstStyle/>
                    <a:p>
                      <a:pPr defTabSz="914400">
                        <a:tabLst>
                          <a:tab pos="914400" algn="l"/>
                        </a:tabLst>
                        <a:defRPr sz="1800"/>
                      </a:pPr>
                      <a:r>
                        <a:rPr b="1" sz="600">
                          <a:solidFill>
                            <a:srgbClr val="606060"/>
                          </a:solidFill>
                          <a:latin typeface="Marker Felt"/>
                          <a:ea typeface="Marker Felt"/>
                          <a:cs typeface="Marker Felt"/>
                          <a:sym typeface="Marker Felt"/>
                        </a:rPr>
                        <a:t>Inactive Tab</a:t>
                      </a:r>
                    </a:p>
                  </a:txBody>
                  <a:tcPr marL="50800" marR="50800" marT="50800" marB="50800" anchor="ctr" anchorCtr="0" horzOverflow="overflow">
                    <a:lnL w="12700">
                      <a:solidFill>
                        <a:srgbClr val="D0D0D0"/>
                      </a:solidFill>
                      <a:miter lim="400000"/>
                    </a:lnL>
                    <a:lnR w="12700">
                      <a:solidFill>
                        <a:srgbClr val="D0D0D0"/>
                      </a:solidFill>
                      <a:miter lim="400000"/>
                    </a:lnR>
                    <a:lnT w="12700">
                      <a:solidFill>
                        <a:srgbClr val="D0D0D0"/>
                      </a:solidFill>
                      <a:miter lim="400000"/>
                    </a:lnT>
                    <a:lnB w="12700">
                      <a:solidFill>
                        <a:srgbClr val="D0D0D0"/>
                      </a:solidFill>
                      <a:miter lim="400000"/>
                    </a:lnB>
                    <a:solidFill>
                      <a:srgbClr val="DEDEDE"/>
                    </a:solidFill>
                  </a:tcPr>
                </a:tc>
              </a:tr>
            </a:tbl>
          </a:graphicData>
        </a:graphic>
      </p:graphicFrame>
      <p:sp>
        <p:nvSpPr>
          <p:cNvPr id="340" name="Shape 340"/>
          <p:cNvSpPr/>
          <p:nvPr/>
        </p:nvSpPr>
        <p:spPr>
          <a:xfrm>
            <a:off x="873127" y="3468687"/>
            <a:ext cx="768377"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p>
            <a:pPr>
              <a:defRPr b="1" sz="600" u="sng">
                <a:solidFill>
                  <a:srgbClr val="0096FF"/>
                </a:solidFill>
                <a:latin typeface="Helvetica Neue"/>
                <a:ea typeface="Helvetica Neue"/>
                <a:cs typeface="Helvetica Neue"/>
                <a:sym typeface="Helvetica Neue"/>
              </a:defRPr>
            </a:pPr>
            <a:r>
              <a:rPr u="none">
                <a:solidFill>
                  <a:srgbClr val="005493"/>
                </a:solidFill>
                <a:latin typeface="Marker Felt"/>
                <a:ea typeface="Marker Felt"/>
                <a:cs typeface="Marker Felt"/>
                <a:sym typeface="Marker Felt"/>
              </a:rPr>
              <a:t>Home</a:t>
            </a:r>
            <a:r>
              <a:rPr u="none"/>
              <a:t> </a:t>
            </a:r>
            <a:r>
              <a:rPr u="none">
                <a:solidFill>
                  <a:srgbClr val="444444"/>
                </a:solidFill>
              </a:rPr>
              <a:t>»</a:t>
            </a:r>
            <a:r>
              <a:rPr u="none"/>
              <a:t> </a:t>
            </a:r>
            <a:r>
              <a:rPr u="none">
                <a:solidFill>
                  <a:srgbClr val="005493"/>
                </a:solidFill>
                <a:latin typeface="Marker Felt"/>
                <a:ea typeface="Marker Felt"/>
                <a:cs typeface="Marker Felt"/>
                <a:sym typeface="Marker Felt"/>
              </a:rPr>
              <a:t>Page 1</a:t>
            </a:r>
            <a:r>
              <a:rPr u="none"/>
              <a:t> </a:t>
            </a:r>
            <a:r>
              <a:rPr u="none">
                <a:solidFill>
                  <a:srgbClr val="444444"/>
                </a:solidFill>
              </a:rPr>
              <a:t>»</a:t>
            </a:r>
            <a:r>
              <a:rPr u="none">
                <a:solidFill>
                  <a:srgbClr val="444444"/>
                </a:solidFill>
                <a:latin typeface="Marker Felt"/>
                <a:ea typeface="Marker Felt"/>
                <a:cs typeface="Marker Felt"/>
                <a:sym typeface="Marker Felt"/>
              </a:rPr>
              <a:t> </a:t>
            </a:r>
            <a:r>
              <a:rPr b="0" u="none">
                <a:solidFill>
                  <a:srgbClr val="444444"/>
                </a:solidFill>
                <a:latin typeface="Marker Felt"/>
                <a:ea typeface="Marker Felt"/>
                <a:cs typeface="Marker Felt"/>
                <a:sym typeface="Marker Felt"/>
              </a:rPr>
              <a:t>Page 2</a:t>
            </a:r>
          </a:p>
        </p:txBody>
      </p:sp>
      <p:grpSp>
        <p:nvGrpSpPr>
          <p:cNvPr id="350" name="Group 350"/>
          <p:cNvGrpSpPr/>
          <p:nvPr/>
        </p:nvGrpSpPr>
        <p:grpSpPr>
          <a:xfrm>
            <a:off x="3032750" y="2146597"/>
            <a:ext cx="1236754" cy="131069"/>
            <a:chOff x="-33110" y="-6449"/>
            <a:chExt cx="1236753" cy="131067"/>
          </a:xfrm>
        </p:grpSpPr>
        <p:sp>
          <p:nvSpPr>
            <p:cNvPr id="341" name="Shape 341"/>
            <p:cNvSpPr/>
            <p:nvPr/>
          </p:nvSpPr>
          <p:spPr>
            <a:xfrm>
              <a:off x="-33111" y="-6450"/>
              <a:ext cx="293867"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Pages:</a:t>
              </a:r>
            </a:p>
          </p:txBody>
        </p:sp>
        <p:sp>
          <p:nvSpPr>
            <p:cNvPr id="342" name="Shape 342"/>
            <p:cNvSpPr/>
            <p:nvPr/>
          </p:nvSpPr>
          <p:spPr>
            <a:xfrm>
              <a:off x="204288" y="-5557"/>
              <a:ext cx="130176" cy="130176"/>
            </a:xfrm>
            <a:prstGeom prst="rect">
              <a:avLst/>
            </a:prstGeom>
            <a:solidFill>
              <a:srgbClr val="EBEBEB"/>
            </a:solid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solidFill>
                    <a:srgbClr val="232323"/>
                  </a:solidFill>
                  <a:latin typeface="Helvetica Neue Medium"/>
                  <a:ea typeface="Helvetica Neue Medium"/>
                  <a:cs typeface="Helvetica Neue Medium"/>
                  <a:sym typeface="Helvetica Neue Medium"/>
                </a:defRPr>
              </a:lvl1pPr>
            </a:lstStyle>
            <a:p>
              <a:pPr/>
              <a:r>
                <a:t>1</a:t>
              </a:r>
            </a:p>
          </p:txBody>
        </p:sp>
        <p:sp>
          <p:nvSpPr>
            <p:cNvPr id="343" name="Shape 343"/>
            <p:cNvSpPr/>
            <p:nvPr/>
          </p:nvSpPr>
          <p:spPr>
            <a:xfrm>
              <a:off x="307932"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2</a:t>
              </a:r>
            </a:p>
          </p:txBody>
        </p:sp>
        <p:sp>
          <p:nvSpPr>
            <p:cNvPr id="344" name="Shape 344"/>
            <p:cNvSpPr/>
            <p:nvPr/>
          </p:nvSpPr>
          <p:spPr>
            <a:xfrm>
              <a:off x="412112"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3</a:t>
              </a:r>
            </a:p>
          </p:txBody>
        </p:sp>
        <p:sp>
          <p:nvSpPr>
            <p:cNvPr id="345" name="Shape 345"/>
            <p:cNvSpPr/>
            <p:nvPr/>
          </p:nvSpPr>
          <p:spPr>
            <a:xfrm>
              <a:off x="516291"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4</a:t>
              </a:r>
            </a:p>
          </p:txBody>
        </p:sp>
        <p:sp>
          <p:nvSpPr>
            <p:cNvPr id="346" name="Shape 346"/>
            <p:cNvSpPr/>
            <p:nvPr/>
          </p:nvSpPr>
          <p:spPr>
            <a:xfrm>
              <a:off x="622059" y="-3969"/>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a:t>
              </a:r>
            </a:p>
          </p:txBody>
        </p:sp>
        <p:sp>
          <p:nvSpPr>
            <p:cNvPr id="347" name="Shape 347"/>
            <p:cNvSpPr/>
            <p:nvPr/>
          </p:nvSpPr>
          <p:spPr>
            <a:xfrm>
              <a:off x="717943" y="-5557"/>
              <a:ext cx="140298"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20</a:t>
              </a:r>
            </a:p>
          </p:txBody>
        </p:sp>
        <p:sp>
          <p:nvSpPr>
            <p:cNvPr id="348" name="Shape 348"/>
            <p:cNvSpPr/>
            <p:nvPr/>
          </p:nvSpPr>
          <p:spPr>
            <a:xfrm>
              <a:off x="855202" y="-5557"/>
              <a:ext cx="140298"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21</a:t>
              </a:r>
            </a:p>
          </p:txBody>
        </p:sp>
        <p:sp>
          <p:nvSpPr>
            <p:cNvPr id="349" name="Shape 349"/>
            <p:cNvSpPr/>
            <p:nvPr/>
          </p:nvSpPr>
          <p:spPr>
            <a:xfrm>
              <a:off x="984402" y="-5557"/>
              <a:ext cx="219241"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Next</a:t>
              </a:r>
            </a:p>
          </p:txBody>
        </p:sp>
      </p:grpSp>
      <p:grpSp>
        <p:nvGrpSpPr>
          <p:cNvPr id="361" name="Group 361"/>
          <p:cNvGrpSpPr/>
          <p:nvPr/>
        </p:nvGrpSpPr>
        <p:grpSpPr>
          <a:xfrm>
            <a:off x="3032750" y="2295425"/>
            <a:ext cx="1534411" cy="131069"/>
            <a:chOff x="-33110" y="-6449"/>
            <a:chExt cx="1534409" cy="131067"/>
          </a:xfrm>
        </p:grpSpPr>
        <p:sp>
          <p:nvSpPr>
            <p:cNvPr id="351" name="Shape 351"/>
            <p:cNvSpPr/>
            <p:nvPr/>
          </p:nvSpPr>
          <p:spPr>
            <a:xfrm>
              <a:off x="-33111" y="-6450"/>
              <a:ext cx="293867"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Pages:</a:t>
              </a:r>
            </a:p>
          </p:txBody>
        </p:sp>
        <p:sp>
          <p:nvSpPr>
            <p:cNvPr id="352" name="Shape 352"/>
            <p:cNvSpPr/>
            <p:nvPr/>
          </p:nvSpPr>
          <p:spPr>
            <a:xfrm>
              <a:off x="501944"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1</a:t>
              </a:r>
            </a:p>
          </p:txBody>
        </p:sp>
        <p:sp>
          <p:nvSpPr>
            <p:cNvPr id="353" name="Shape 353"/>
            <p:cNvSpPr/>
            <p:nvPr/>
          </p:nvSpPr>
          <p:spPr>
            <a:xfrm>
              <a:off x="605588" y="-5557"/>
              <a:ext cx="130176" cy="130176"/>
            </a:xfrm>
            <a:prstGeom prst="rect">
              <a:avLst/>
            </a:prstGeom>
            <a:solidFill>
              <a:srgbClr val="EBEBEB"/>
            </a:solid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solidFill>
                    <a:srgbClr val="232323"/>
                  </a:solidFill>
                  <a:latin typeface="Helvetica Neue Medium"/>
                  <a:ea typeface="Helvetica Neue Medium"/>
                  <a:cs typeface="Helvetica Neue Medium"/>
                  <a:sym typeface="Helvetica Neue Medium"/>
                </a:defRPr>
              </a:lvl1pPr>
            </a:lstStyle>
            <a:p>
              <a:pPr/>
              <a:r>
                <a:t>2</a:t>
              </a:r>
            </a:p>
          </p:txBody>
        </p:sp>
        <p:sp>
          <p:nvSpPr>
            <p:cNvPr id="354" name="Shape 354"/>
            <p:cNvSpPr/>
            <p:nvPr/>
          </p:nvSpPr>
          <p:spPr>
            <a:xfrm>
              <a:off x="709768"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3</a:t>
              </a:r>
            </a:p>
          </p:txBody>
        </p:sp>
        <p:sp>
          <p:nvSpPr>
            <p:cNvPr id="355" name="Shape 355"/>
            <p:cNvSpPr/>
            <p:nvPr/>
          </p:nvSpPr>
          <p:spPr>
            <a:xfrm>
              <a:off x="813947" y="-5557"/>
              <a:ext cx="130176"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4</a:t>
              </a:r>
            </a:p>
          </p:txBody>
        </p:sp>
        <p:sp>
          <p:nvSpPr>
            <p:cNvPr id="356" name="Shape 356"/>
            <p:cNvSpPr/>
            <p:nvPr/>
          </p:nvSpPr>
          <p:spPr>
            <a:xfrm>
              <a:off x="919715" y="-3969"/>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a:t>
              </a:r>
            </a:p>
          </p:txBody>
        </p:sp>
        <p:sp>
          <p:nvSpPr>
            <p:cNvPr id="357" name="Shape 357"/>
            <p:cNvSpPr/>
            <p:nvPr/>
          </p:nvSpPr>
          <p:spPr>
            <a:xfrm>
              <a:off x="1015599" y="-5557"/>
              <a:ext cx="140298"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20</a:t>
              </a:r>
            </a:p>
          </p:txBody>
        </p:sp>
        <p:sp>
          <p:nvSpPr>
            <p:cNvPr id="358" name="Shape 358"/>
            <p:cNvSpPr/>
            <p:nvPr/>
          </p:nvSpPr>
          <p:spPr>
            <a:xfrm>
              <a:off x="1152858" y="-5557"/>
              <a:ext cx="140298"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21</a:t>
              </a:r>
            </a:p>
          </p:txBody>
        </p:sp>
        <p:sp>
          <p:nvSpPr>
            <p:cNvPr id="359" name="Shape 359"/>
            <p:cNvSpPr/>
            <p:nvPr/>
          </p:nvSpPr>
          <p:spPr>
            <a:xfrm>
              <a:off x="1282059" y="-5557"/>
              <a:ext cx="219241"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Next</a:t>
              </a:r>
            </a:p>
          </p:txBody>
        </p:sp>
        <p:sp>
          <p:nvSpPr>
            <p:cNvPr id="360" name="Shape 360"/>
            <p:cNvSpPr/>
            <p:nvPr/>
          </p:nvSpPr>
          <p:spPr>
            <a:xfrm>
              <a:off x="187070" y="-5557"/>
              <a:ext cx="360592" cy="130176"/>
            </a:xfrm>
            <a:prstGeom prst="rect">
              <a:avLst/>
            </a:prstGeom>
            <a:noFill/>
            <a:ln w="3175" cap="flat">
              <a:solidFill>
                <a:srgbClr val="D6D6D6"/>
              </a:solidFill>
              <a:prstDash val="solid"/>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Helvetica Neue Medium"/>
                  <a:ea typeface="Helvetica Neue Medium"/>
                  <a:cs typeface="Helvetica Neue Medium"/>
                  <a:sym typeface="Helvetica Neue Medium"/>
                </a:defRPr>
              </a:lvl1pPr>
            </a:lstStyle>
            <a:p>
              <a:pPr/>
              <a:r>
                <a:t>Previous</a:t>
              </a:r>
            </a:p>
          </p:txBody>
        </p:sp>
      </p:grpSp>
      <p:grpSp>
        <p:nvGrpSpPr>
          <p:cNvPr id="385" name="Group 385"/>
          <p:cNvGrpSpPr/>
          <p:nvPr/>
        </p:nvGrpSpPr>
        <p:grpSpPr>
          <a:xfrm>
            <a:off x="3059649" y="2434034"/>
            <a:ext cx="1284828" cy="152401"/>
            <a:chOff x="-24398" y="-11707"/>
            <a:chExt cx="1284827" cy="152400"/>
          </a:xfrm>
        </p:grpSpPr>
        <p:sp>
          <p:nvSpPr>
            <p:cNvPr id="362" name="Shape 362"/>
            <p:cNvSpPr/>
            <p:nvPr/>
          </p:nvSpPr>
          <p:spPr>
            <a:xfrm>
              <a:off x="-24399" y="-1489"/>
              <a:ext cx="24006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Marker Felt"/>
                  <a:ea typeface="Marker Felt"/>
                  <a:cs typeface="Marker Felt"/>
                  <a:sym typeface="Marker Felt"/>
                </a:defRPr>
              </a:lvl1pPr>
            </a:lstStyle>
            <a:p>
              <a:pPr/>
              <a:r>
                <a:t>Pages:</a:t>
              </a:r>
            </a:p>
          </p:txBody>
        </p:sp>
        <p:grpSp>
          <p:nvGrpSpPr>
            <p:cNvPr id="365" name="Group 365"/>
            <p:cNvGrpSpPr/>
            <p:nvPr/>
          </p:nvGrpSpPr>
          <p:grpSpPr>
            <a:xfrm>
              <a:off x="174989" y="-11708"/>
              <a:ext cx="152401" cy="152401"/>
              <a:chOff x="0" y="0"/>
              <a:chExt cx="152399" cy="152400"/>
            </a:xfrm>
          </p:grpSpPr>
          <p:sp>
            <p:nvSpPr>
              <p:cNvPr id="364" name="Shape 364"/>
              <p:cNvSpPr/>
              <p:nvPr/>
            </p:nvSpPr>
            <p:spPr>
              <a:xfrm>
                <a:off x="6350" y="6350"/>
                <a:ext cx="139700" cy="139700"/>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b="1" sz="600">
                    <a:solidFill>
                      <a:srgbClr val="7F7F7F"/>
                    </a:solidFill>
                    <a:latin typeface="Marker Felt"/>
                    <a:ea typeface="Marker Felt"/>
                    <a:cs typeface="Marker Felt"/>
                    <a:sym typeface="Marker Felt"/>
                  </a:defRPr>
                </a:lvl1pPr>
              </a:lstStyle>
              <a:p>
                <a:pPr/>
                <a:r>
                  <a:t>1</a:t>
                </a:r>
              </a:p>
            </p:txBody>
          </p:sp>
          <p:pic>
            <p:nvPicPr>
              <p:cNvPr id="363" name=""/>
              <p:cNvPicPr>
                <a:picLocks noChangeAspect="0"/>
              </p:cNvPicPr>
              <p:nvPr/>
            </p:nvPicPr>
            <p:blipFill>
              <a:blip r:embed="rId8">
                <a:extLst/>
              </a:blip>
              <a:stretch>
                <a:fillRect/>
              </a:stretch>
            </p:blipFill>
            <p:spPr>
              <a:xfrm>
                <a:off x="0" y="0"/>
                <a:ext cx="152400" cy="152401"/>
              </a:xfrm>
              <a:prstGeom prst="rect">
                <a:avLst/>
              </a:prstGeom>
              <a:effectLst/>
            </p:spPr>
          </p:pic>
        </p:grpSp>
        <p:grpSp>
          <p:nvGrpSpPr>
            <p:cNvPr id="368" name="Group 368"/>
            <p:cNvGrpSpPr/>
            <p:nvPr/>
          </p:nvGrpSpPr>
          <p:grpSpPr>
            <a:xfrm>
              <a:off x="298476" y="-11708"/>
              <a:ext cx="152401" cy="152401"/>
              <a:chOff x="0" y="0"/>
              <a:chExt cx="152400" cy="152400"/>
            </a:xfrm>
          </p:grpSpPr>
          <p:sp>
            <p:nvSpPr>
              <p:cNvPr id="367" name="Shape 367"/>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2</a:t>
                </a:r>
              </a:p>
            </p:txBody>
          </p:sp>
          <p:pic>
            <p:nvPicPr>
              <p:cNvPr id="366" name=""/>
              <p:cNvPicPr>
                <a:picLocks noChangeAspect="0"/>
              </p:cNvPicPr>
              <p:nvPr/>
            </p:nvPicPr>
            <p:blipFill>
              <a:blip r:embed="rId9">
                <a:extLst/>
              </a:blip>
              <a:stretch>
                <a:fillRect/>
              </a:stretch>
            </p:blipFill>
            <p:spPr>
              <a:xfrm>
                <a:off x="-1" y="-1"/>
                <a:ext cx="152402" cy="152401"/>
              </a:xfrm>
              <a:prstGeom prst="rect">
                <a:avLst/>
              </a:prstGeom>
              <a:effectLst/>
            </p:spPr>
          </p:pic>
        </p:grpSp>
        <p:grpSp>
          <p:nvGrpSpPr>
            <p:cNvPr id="371" name="Group 371"/>
            <p:cNvGrpSpPr/>
            <p:nvPr/>
          </p:nvGrpSpPr>
          <p:grpSpPr>
            <a:xfrm>
              <a:off x="417539" y="-11708"/>
              <a:ext cx="152401" cy="152401"/>
              <a:chOff x="0" y="0"/>
              <a:chExt cx="152400" cy="152400"/>
            </a:xfrm>
          </p:grpSpPr>
          <p:sp>
            <p:nvSpPr>
              <p:cNvPr id="370" name="Shape 370"/>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3</a:t>
                </a:r>
              </a:p>
            </p:txBody>
          </p:sp>
          <p:pic>
            <p:nvPicPr>
              <p:cNvPr id="369" name=""/>
              <p:cNvPicPr>
                <a:picLocks noChangeAspect="0"/>
              </p:cNvPicPr>
              <p:nvPr/>
            </p:nvPicPr>
            <p:blipFill>
              <a:blip r:embed="rId9">
                <a:extLst/>
              </a:blip>
              <a:stretch>
                <a:fillRect/>
              </a:stretch>
            </p:blipFill>
            <p:spPr>
              <a:xfrm>
                <a:off x="-1" y="-1"/>
                <a:ext cx="152402" cy="152401"/>
              </a:xfrm>
              <a:prstGeom prst="rect">
                <a:avLst/>
              </a:prstGeom>
              <a:effectLst/>
            </p:spPr>
          </p:pic>
        </p:grpSp>
        <p:grpSp>
          <p:nvGrpSpPr>
            <p:cNvPr id="374" name="Group 374"/>
            <p:cNvGrpSpPr/>
            <p:nvPr/>
          </p:nvGrpSpPr>
          <p:grpSpPr>
            <a:xfrm>
              <a:off x="536601" y="-11708"/>
              <a:ext cx="152401" cy="152401"/>
              <a:chOff x="0" y="0"/>
              <a:chExt cx="152400" cy="152400"/>
            </a:xfrm>
          </p:grpSpPr>
          <p:sp>
            <p:nvSpPr>
              <p:cNvPr id="373" name="Shape 373"/>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4</a:t>
                </a:r>
              </a:p>
            </p:txBody>
          </p:sp>
          <p:pic>
            <p:nvPicPr>
              <p:cNvPr id="372" name=""/>
              <p:cNvPicPr>
                <a:picLocks noChangeAspect="0"/>
              </p:cNvPicPr>
              <p:nvPr/>
            </p:nvPicPr>
            <p:blipFill>
              <a:blip r:embed="rId9">
                <a:extLst/>
              </a:blip>
              <a:stretch>
                <a:fillRect/>
              </a:stretch>
            </p:blipFill>
            <p:spPr>
              <a:xfrm>
                <a:off x="-1" y="-1"/>
                <a:ext cx="152402" cy="152401"/>
              </a:xfrm>
              <a:prstGeom prst="rect">
                <a:avLst/>
              </a:prstGeom>
              <a:effectLst/>
            </p:spPr>
          </p:pic>
        </p:grpSp>
        <p:sp>
          <p:nvSpPr>
            <p:cNvPr id="375" name="Shape 375"/>
            <p:cNvSpPr/>
            <p:nvPr/>
          </p:nvSpPr>
          <p:spPr>
            <a:xfrm>
              <a:off x="653482" y="992"/>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a:t>
              </a:r>
            </a:p>
          </p:txBody>
        </p:sp>
        <p:grpSp>
          <p:nvGrpSpPr>
            <p:cNvPr id="378" name="Group 378"/>
            <p:cNvGrpSpPr/>
            <p:nvPr/>
          </p:nvGrpSpPr>
          <p:grpSpPr>
            <a:xfrm>
              <a:off x="737186" y="-11708"/>
              <a:ext cx="164657" cy="152401"/>
              <a:chOff x="0" y="0"/>
              <a:chExt cx="164655" cy="152400"/>
            </a:xfrm>
          </p:grpSpPr>
          <p:sp>
            <p:nvSpPr>
              <p:cNvPr id="377" name="Shape 377"/>
              <p:cNvSpPr/>
              <p:nvPr/>
            </p:nvSpPr>
            <p:spPr>
              <a:xfrm>
                <a:off x="6349" y="6350"/>
                <a:ext cx="151957"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20</a:t>
                </a:r>
              </a:p>
            </p:txBody>
          </p:sp>
          <p:pic>
            <p:nvPicPr>
              <p:cNvPr id="376" name=""/>
              <p:cNvPicPr>
                <a:picLocks noChangeAspect="0"/>
              </p:cNvPicPr>
              <p:nvPr/>
            </p:nvPicPr>
            <p:blipFill>
              <a:blip r:embed="rId10">
                <a:extLst/>
              </a:blip>
              <a:stretch>
                <a:fillRect/>
              </a:stretch>
            </p:blipFill>
            <p:spPr>
              <a:xfrm>
                <a:off x="0" y="-1"/>
                <a:ext cx="164656" cy="152401"/>
              </a:xfrm>
              <a:prstGeom prst="rect">
                <a:avLst/>
              </a:prstGeom>
              <a:effectLst/>
            </p:spPr>
          </p:pic>
        </p:grpSp>
        <p:grpSp>
          <p:nvGrpSpPr>
            <p:cNvPr id="381" name="Group 381"/>
            <p:cNvGrpSpPr/>
            <p:nvPr/>
          </p:nvGrpSpPr>
          <p:grpSpPr>
            <a:xfrm>
              <a:off x="889328" y="-11708"/>
              <a:ext cx="164657" cy="152401"/>
              <a:chOff x="0" y="0"/>
              <a:chExt cx="164655" cy="152400"/>
            </a:xfrm>
          </p:grpSpPr>
          <p:sp>
            <p:nvSpPr>
              <p:cNvPr id="380" name="Shape 380"/>
              <p:cNvSpPr/>
              <p:nvPr/>
            </p:nvSpPr>
            <p:spPr>
              <a:xfrm>
                <a:off x="6349" y="6350"/>
                <a:ext cx="151957"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21</a:t>
                </a:r>
              </a:p>
            </p:txBody>
          </p:sp>
          <p:pic>
            <p:nvPicPr>
              <p:cNvPr id="379" name=""/>
              <p:cNvPicPr>
                <a:picLocks noChangeAspect="0"/>
              </p:cNvPicPr>
              <p:nvPr/>
            </p:nvPicPr>
            <p:blipFill>
              <a:blip r:embed="rId10">
                <a:extLst/>
              </a:blip>
              <a:stretch>
                <a:fillRect/>
              </a:stretch>
            </p:blipFill>
            <p:spPr>
              <a:xfrm>
                <a:off x="0" y="-1"/>
                <a:ext cx="164656" cy="152401"/>
              </a:xfrm>
              <a:prstGeom prst="rect">
                <a:avLst/>
              </a:prstGeom>
              <a:effectLst/>
            </p:spPr>
          </p:pic>
        </p:grpSp>
        <p:grpSp>
          <p:nvGrpSpPr>
            <p:cNvPr id="384" name="Group 384"/>
            <p:cNvGrpSpPr/>
            <p:nvPr/>
          </p:nvGrpSpPr>
          <p:grpSpPr>
            <a:xfrm>
              <a:off x="1040071" y="-11708"/>
              <a:ext cx="220359" cy="152401"/>
              <a:chOff x="0" y="0"/>
              <a:chExt cx="220357" cy="152400"/>
            </a:xfrm>
          </p:grpSpPr>
          <p:sp>
            <p:nvSpPr>
              <p:cNvPr id="383" name="Shape 383"/>
              <p:cNvSpPr/>
              <p:nvPr/>
            </p:nvSpPr>
            <p:spPr>
              <a:xfrm>
                <a:off x="6350" y="6350"/>
                <a:ext cx="207658"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Next</a:t>
                </a:r>
              </a:p>
            </p:txBody>
          </p:sp>
          <p:pic>
            <p:nvPicPr>
              <p:cNvPr id="382" name=""/>
              <p:cNvPicPr>
                <a:picLocks noChangeAspect="0"/>
              </p:cNvPicPr>
              <p:nvPr/>
            </p:nvPicPr>
            <p:blipFill>
              <a:blip r:embed="rId11">
                <a:extLst/>
              </a:blip>
              <a:stretch>
                <a:fillRect/>
              </a:stretch>
            </p:blipFill>
            <p:spPr>
              <a:xfrm>
                <a:off x="0" y="-1"/>
                <a:ext cx="220358" cy="152401"/>
              </a:xfrm>
              <a:prstGeom prst="rect">
                <a:avLst/>
              </a:prstGeom>
              <a:effectLst/>
            </p:spPr>
          </p:pic>
        </p:grpSp>
      </p:grpSp>
      <p:grpSp>
        <p:nvGrpSpPr>
          <p:cNvPr id="412" name="Group 412"/>
          <p:cNvGrpSpPr/>
          <p:nvPr/>
        </p:nvGrpSpPr>
        <p:grpSpPr>
          <a:xfrm>
            <a:off x="3059649" y="2582862"/>
            <a:ext cx="1597367" cy="152401"/>
            <a:chOff x="-24398" y="-11707"/>
            <a:chExt cx="1597366" cy="152400"/>
          </a:xfrm>
        </p:grpSpPr>
        <p:sp>
          <p:nvSpPr>
            <p:cNvPr id="386" name="Shape 386"/>
            <p:cNvSpPr/>
            <p:nvPr/>
          </p:nvSpPr>
          <p:spPr>
            <a:xfrm>
              <a:off x="-24399" y="-1489"/>
              <a:ext cx="240069"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Marker Felt"/>
                  <a:ea typeface="Marker Felt"/>
                  <a:cs typeface="Marker Felt"/>
                  <a:sym typeface="Marker Felt"/>
                </a:defRPr>
              </a:lvl1pPr>
            </a:lstStyle>
            <a:p>
              <a:pPr/>
              <a:r>
                <a:t>Pages:</a:t>
              </a:r>
            </a:p>
          </p:txBody>
        </p:sp>
        <p:grpSp>
          <p:nvGrpSpPr>
            <p:cNvPr id="389" name="Group 389"/>
            <p:cNvGrpSpPr/>
            <p:nvPr/>
          </p:nvGrpSpPr>
          <p:grpSpPr>
            <a:xfrm>
              <a:off x="472645" y="-11708"/>
              <a:ext cx="152401" cy="152401"/>
              <a:chOff x="0" y="0"/>
              <a:chExt cx="152400" cy="152400"/>
            </a:xfrm>
          </p:grpSpPr>
          <p:sp>
            <p:nvSpPr>
              <p:cNvPr id="388" name="Shape 388"/>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1</a:t>
                </a:r>
              </a:p>
            </p:txBody>
          </p:sp>
          <p:pic>
            <p:nvPicPr>
              <p:cNvPr id="387" name=""/>
              <p:cNvPicPr>
                <a:picLocks noChangeAspect="0"/>
              </p:cNvPicPr>
              <p:nvPr/>
            </p:nvPicPr>
            <p:blipFill>
              <a:blip r:embed="rId9">
                <a:extLst/>
              </a:blip>
              <a:stretch>
                <a:fillRect/>
              </a:stretch>
            </p:blipFill>
            <p:spPr>
              <a:xfrm>
                <a:off x="-1" y="-1"/>
                <a:ext cx="152402" cy="152401"/>
              </a:xfrm>
              <a:prstGeom prst="rect">
                <a:avLst/>
              </a:prstGeom>
              <a:effectLst/>
            </p:spPr>
          </p:pic>
        </p:grpSp>
        <p:grpSp>
          <p:nvGrpSpPr>
            <p:cNvPr id="392" name="Group 392"/>
            <p:cNvGrpSpPr/>
            <p:nvPr/>
          </p:nvGrpSpPr>
          <p:grpSpPr>
            <a:xfrm>
              <a:off x="596133" y="-11708"/>
              <a:ext cx="152401" cy="152401"/>
              <a:chOff x="0" y="0"/>
              <a:chExt cx="152399" cy="152400"/>
            </a:xfrm>
          </p:grpSpPr>
          <p:sp>
            <p:nvSpPr>
              <p:cNvPr id="391" name="Shape 391"/>
              <p:cNvSpPr/>
              <p:nvPr/>
            </p:nvSpPr>
            <p:spPr>
              <a:xfrm>
                <a:off x="6350" y="6350"/>
                <a:ext cx="139700" cy="139700"/>
              </a:xfrm>
              <a:prstGeom prst="rect">
                <a:avLst/>
              </a:prstGeom>
              <a:solidFill>
                <a:srgbClr val="EBEBEB"/>
              </a:solid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b="1" sz="600">
                    <a:solidFill>
                      <a:srgbClr val="7F7F7F"/>
                    </a:solidFill>
                    <a:latin typeface="Marker Felt"/>
                    <a:ea typeface="Marker Felt"/>
                    <a:cs typeface="Marker Felt"/>
                    <a:sym typeface="Marker Felt"/>
                  </a:defRPr>
                </a:lvl1pPr>
              </a:lstStyle>
              <a:p>
                <a:pPr/>
                <a:r>
                  <a:t>2</a:t>
                </a:r>
              </a:p>
            </p:txBody>
          </p:sp>
          <p:pic>
            <p:nvPicPr>
              <p:cNvPr id="390" name=""/>
              <p:cNvPicPr>
                <a:picLocks noChangeAspect="0"/>
              </p:cNvPicPr>
              <p:nvPr/>
            </p:nvPicPr>
            <p:blipFill>
              <a:blip r:embed="rId8">
                <a:extLst/>
              </a:blip>
              <a:stretch>
                <a:fillRect/>
              </a:stretch>
            </p:blipFill>
            <p:spPr>
              <a:xfrm>
                <a:off x="0" y="0"/>
                <a:ext cx="152400" cy="152401"/>
              </a:xfrm>
              <a:prstGeom prst="rect">
                <a:avLst/>
              </a:prstGeom>
              <a:effectLst/>
            </p:spPr>
          </p:pic>
        </p:grpSp>
        <p:grpSp>
          <p:nvGrpSpPr>
            <p:cNvPr id="395" name="Group 395"/>
            <p:cNvGrpSpPr/>
            <p:nvPr/>
          </p:nvGrpSpPr>
          <p:grpSpPr>
            <a:xfrm>
              <a:off x="720156" y="-11708"/>
              <a:ext cx="152401" cy="152401"/>
              <a:chOff x="0" y="0"/>
              <a:chExt cx="152400" cy="152400"/>
            </a:xfrm>
          </p:grpSpPr>
          <p:sp>
            <p:nvSpPr>
              <p:cNvPr id="394" name="Shape 394"/>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3</a:t>
                </a:r>
              </a:p>
            </p:txBody>
          </p:sp>
          <p:pic>
            <p:nvPicPr>
              <p:cNvPr id="393" name=""/>
              <p:cNvPicPr>
                <a:picLocks noChangeAspect="0"/>
              </p:cNvPicPr>
              <p:nvPr/>
            </p:nvPicPr>
            <p:blipFill>
              <a:blip r:embed="rId9">
                <a:extLst/>
              </a:blip>
              <a:stretch>
                <a:fillRect/>
              </a:stretch>
            </p:blipFill>
            <p:spPr>
              <a:xfrm>
                <a:off x="-1" y="-1"/>
                <a:ext cx="152402" cy="152401"/>
              </a:xfrm>
              <a:prstGeom prst="rect">
                <a:avLst/>
              </a:prstGeom>
              <a:effectLst/>
            </p:spPr>
          </p:pic>
        </p:grpSp>
        <p:grpSp>
          <p:nvGrpSpPr>
            <p:cNvPr id="398" name="Group 398"/>
            <p:cNvGrpSpPr/>
            <p:nvPr/>
          </p:nvGrpSpPr>
          <p:grpSpPr>
            <a:xfrm>
              <a:off x="844180" y="-11708"/>
              <a:ext cx="152401" cy="152401"/>
              <a:chOff x="0" y="0"/>
              <a:chExt cx="152400" cy="152400"/>
            </a:xfrm>
          </p:grpSpPr>
          <p:sp>
            <p:nvSpPr>
              <p:cNvPr id="397" name="Shape 397"/>
              <p:cNvSpPr/>
              <p:nvPr/>
            </p:nvSpPr>
            <p:spPr>
              <a:xfrm>
                <a:off x="6350" y="6350"/>
                <a:ext cx="139700"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4</a:t>
                </a:r>
              </a:p>
            </p:txBody>
          </p:sp>
          <p:pic>
            <p:nvPicPr>
              <p:cNvPr id="396" name=""/>
              <p:cNvPicPr>
                <a:picLocks noChangeAspect="0"/>
              </p:cNvPicPr>
              <p:nvPr/>
            </p:nvPicPr>
            <p:blipFill>
              <a:blip r:embed="rId9">
                <a:extLst/>
              </a:blip>
              <a:stretch>
                <a:fillRect/>
              </a:stretch>
            </p:blipFill>
            <p:spPr>
              <a:xfrm>
                <a:off x="-1" y="-1"/>
                <a:ext cx="152402" cy="152401"/>
              </a:xfrm>
              <a:prstGeom prst="rect">
                <a:avLst/>
              </a:prstGeom>
              <a:effectLst/>
            </p:spPr>
          </p:pic>
        </p:grpSp>
        <p:sp>
          <p:nvSpPr>
            <p:cNvPr id="399" name="Shape 399"/>
            <p:cNvSpPr/>
            <p:nvPr/>
          </p:nvSpPr>
          <p:spPr>
            <a:xfrm>
              <a:off x="956099" y="992"/>
              <a:ext cx="127001" cy="127001"/>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a:latin typeface="Helvetica Neue Medium"/>
                  <a:ea typeface="Helvetica Neue Medium"/>
                  <a:cs typeface="Helvetica Neue Medium"/>
                  <a:sym typeface="Helvetica Neue Medium"/>
                </a:defRPr>
              </a:lvl1pPr>
            </a:lstStyle>
            <a:p>
              <a:pPr/>
              <a:r>
                <a:t>...</a:t>
              </a:r>
            </a:p>
          </p:txBody>
        </p:sp>
        <p:grpSp>
          <p:nvGrpSpPr>
            <p:cNvPr id="402" name="Group 402"/>
            <p:cNvGrpSpPr/>
            <p:nvPr/>
          </p:nvGrpSpPr>
          <p:grpSpPr>
            <a:xfrm>
              <a:off x="1039803" y="-11708"/>
              <a:ext cx="164657" cy="152401"/>
              <a:chOff x="0" y="0"/>
              <a:chExt cx="164655" cy="152400"/>
            </a:xfrm>
          </p:grpSpPr>
          <p:sp>
            <p:nvSpPr>
              <p:cNvPr id="401" name="Shape 401"/>
              <p:cNvSpPr/>
              <p:nvPr/>
            </p:nvSpPr>
            <p:spPr>
              <a:xfrm>
                <a:off x="6349" y="6350"/>
                <a:ext cx="151957"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20</a:t>
                </a:r>
              </a:p>
            </p:txBody>
          </p:sp>
          <p:pic>
            <p:nvPicPr>
              <p:cNvPr id="400" name=""/>
              <p:cNvPicPr>
                <a:picLocks noChangeAspect="0"/>
              </p:cNvPicPr>
              <p:nvPr/>
            </p:nvPicPr>
            <p:blipFill>
              <a:blip r:embed="rId10">
                <a:extLst/>
              </a:blip>
              <a:stretch>
                <a:fillRect/>
              </a:stretch>
            </p:blipFill>
            <p:spPr>
              <a:xfrm>
                <a:off x="0" y="-1"/>
                <a:ext cx="164656" cy="152401"/>
              </a:xfrm>
              <a:prstGeom prst="rect">
                <a:avLst/>
              </a:prstGeom>
              <a:effectLst/>
            </p:spPr>
          </p:pic>
        </p:grpSp>
        <p:grpSp>
          <p:nvGrpSpPr>
            <p:cNvPr id="405" name="Group 405"/>
            <p:cNvGrpSpPr/>
            <p:nvPr/>
          </p:nvGrpSpPr>
          <p:grpSpPr>
            <a:xfrm>
              <a:off x="1196906" y="-11708"/>
              <a:ext cx="164657" cy="152401"/>
              <a:chOff x="0" y="0"/>
              <a:chExt cx="164655" cy="152400"/>
            </a:xfrm>
          </p:grpSpPr>
          <p:sp>
            <p:nvSpPr>
              <p:cNvPr id="404" name="Shape 404"/>
              <p:cNvSpPr/>
              <p:nvPr/>
            </p:nvSpPr>
            <p:spPr>
              <a:xfrm>
                <a:off x="6349" y="6350"/>
                <a:ext cx="151957"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21</a:t>
                </a:r>
              </a:p>
            </p:txBody>
          </p:sp>
          <p:pic>
            <p:nvPicPr>
              <p:cNvPr id="403" name=""/>
              <p:cNvPicPr>
                <a:picLocks noChangeAspect="0"/>
              </p:cNvPicPr>
              <p:nvPr/>
            </p:nvPicPr>
            <p:blipFill>
              <a:blip r:embed="rId10">
                <a:extLst/>
              </a:blip>
              <a:stretch>
                <a:fillRect/>
              </a:stretch>
            </p:blipFill>
            <p:spPr>
              <a:xfrm>
                <a:off x="0" y="-1"/>
                <a:ext cx="164656" cy="152401"/>
              </a:xfrm>
              <a:prstGeom prst="rect">
                <a:avLst/>
              </a:prstGeom>
              <a:effectLst/>
            </p:spPr>
          </p:pic>
        </p:grpSp>
        <p:grpSp>
          <p:nvGrpSpPr>
            <p:cNvPr id="408" name="Group 408"/>
            <p:cNvGrpSpPr/>
            <p:nvPr/>
          </p:nvGrpSpPr>
          <p:grpSpPr>
            <a:xfrm>
              <a:off x="1352610" y="-11708"/>
              <a:ext cx="220359" cy="152401"/>
              <a:chOff x="0" y="0"/>
              <a:chExt cx="220357" cy="152400"/>
            </a:xfrm>
          </p:grpSpPr>
          <p:sp>
            <p:nvSpPr>
              <p:cNvPr id="407" name="Shape 407"/>
              <p:cNvSpPr/>
              <p:nvPr/>
            </p:nvSpPr>
            <p:spPr>
              <a:xfrm>
                <a:off x="6350" y="6350"/>
                <a:ext cx="207658"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Next</a:t>
                </a:r>
              </a:p>
            </p:txBody>
          </p:sp>
          <p:pic>
            <p:nvPicPr>
              <p:cNvPr id="406" name=""/>
              <p:cNvPicPr>
                <a:picLocks noChangeAspect="0"/>
              </p:cNvPicPr>
              <p:nvPr/>
            </p:nvPicPr>
            <p:blipFill>
              <a:blip r:embed="rId11">
                <a:extLst/>
              </a:blip>
              <a:stretch>
                <a:fillRect/>
              </a:stretch>
            </p:blipFill>
            <p:spPr>
              <a:xfrm>
                <a:off x="0" y="-1"/>
                <a:ext cx="220358" cy="152401"/>
              </a:xfrm>
              <a:prstGeom prst="rect">
                <a:avLst/>
              </a:prstGeom>
              <a:effectLst/>
            </p:spPr>
          </p:pic>
        </p:grpSp>
        <p:grpSp>
          <p:nvGrpSpPr>
            <p:cNvPr id="411" name="Group 411"/>
            <p:cNvGrpSpPr/>
            <p:nvPr/>
          </p:nvGrpSpPr>
          <p:grpSpPr>
            <a:xfrm>
              <a:off x="184784" y="-11708"/>
              <a:ext cx="328791" cy="152401"/>
              <a:chOff x="0" y="0"/>
              <a:chExt cx="328790" cy="152400"/>
            </a:xfrm>
          </p:grpSpPr>
          <p:sp>
            <p:nvSpPr>
              <p:cNvPr id="410" name="Shape 410"/>
              <p:cNvSpPr/>
              <p:nvPr/>
            </p:nvSpPr>
            <p:spPr>
              <a:xfrm>
                <a:off x="6350" y="6350"/>
                <a:ext cx="316091" cy="139700"/>
              </a:xfrm>
              <a:prstGeom prst="rect">
                <a:avLst/>
              </a:prstGeom>
              <a:noFill/>
              <a:ln>
                <a:noFill/>
              </a:ln>
              <a:effectLst/>
              <a:extLst>
                <a:ext uri="{C572A759-6A51-4108-AA02-DFA0A04FC94B}">
                  <ma14:wrappingTextBoxFlag xmlns:ma14="http://schemas.microsoft.com/office/mac/drawingml/2011/main" val="1"/>
                </a:ext>
              </a:extLst>
            </p:spPr>
            <p:txBody>
              <a:bodyPr wrap="none" lIns="19843" tIns="19843" rIns="19843" bIns="19843" numCol="1" anchor="ctr">
                <a:spAutoFit/>
              </a:bodyPr>
              <a:lstStyle>
                <a:lvl1pPr>
                  <a:defRPr sz="600" u="sng">
                    <a:solidFill>
                      <a:srgbClr val="005493"/>
                    </a:solidFill>
                    <a:latin typeface="Marker Felt"/>
                    <a:ea typeface="Marker Felt"/>
                    <a:cs typeface="Marker Felt"/>
                    <a:sym typeface="Marker Felt"/>
                  </a:defRPr>
                </a:lvl1pPr>
              </a:lstStyle>
              <a:p>
                <a:pPr/>
                <a:r>
                  <a:t>Previous</a:t>
                </a:r>
              </a:p>
            </p:txBody>
          </p:sp>
          <p:pic>
            <p:nvPicPr>
              <p:cNvPr id="409" name=""/>
              <p:cNvPicPr>
                <a:picLocks noChangeAspect="0"/>
              </p:cNvPicPr>
              <p:nvPr/>
            </p:nvPicPr>
            <p:blipFill>
              <a:blip r:embed="rId12">
                <a:extLst/>
              </a:blip>
              <a:stretch>
                <a:fillRect/>
              </a:stretch>
            </p:blipFill>
            <p:spPr>
              <a:xfrm>
                <a:off x="0" y="-1"/>
                <a:ext cx="328791" cy="152401"/>
              </a:xfrm>
              <a:prstGeom prst="rect">
                <a:avLst/>
              </a:prstGeom>
              <a:effectLst/>
            </p:spPr>
          </p:pic>
        </p:grpSp>
      </p:grpSp>
      <p:grpSp>
        <p:nvGrpSpPr>
          <p:cNvPr id="424" name="Group 424"/>
          <p:cNvGrpSpPr/>
          <p:nvPr/>
        </p:nvGrpSpPr>
        <p:grpSpPr>
          <a:xfrm>
            <a:off x="46831" y="3896518"/>
            <a:ext cx="2307432" cy="233761"/>
            <a:chOff x="-12700" y="-12699"/>
            <a:chExt cx="2307431" cy="233759"/>
          </a:xfrm>
        </p:grpSpPr>
        <p:grpSp>
          <p:nvGrpSpPr>
            <p:cNvPr id="415" name="Group 415"/>
            <p:cNvGrpSpPr/>
            <p:nvPr/>
          </p:nvGrpSpPr>
          <p:grpSpPr>
            <a:xfrm>
              <a:off x="-12700" y="-12700"/>
              <a:ext cx="2307432" cy="233760"/>
              <a:chOff x="0" y="0"/>
              <a:chExt cx="2307431" cy="233759"/>
            </a:xfrm>
          </p:grpSpPr>
          <p:sp>
            <p:nvSpPr>
              <p:cNvPr id="414" name="Shape 414"/>
              <p:cNvSpPr/>
              <p:nvPr/>
            </p:nvSpPr>
            <p:spPr>
              <a:xfrm>
                <a:off x="12700" y="12700"/>
                <a:ext cx="2282032" cy="208360"/>
              </a:xfrm>
              <a:prstGeom prst="roundRect">
                <a:avLst>
                  <a:gd name="adj" fmla="val 36571"/>
                </a:avLst>
              </a:prstGeom>
              <a:solidFill>
                <a:srgbClr val="E6E6E6"/>
              </a:solidFill>
              <a:ln>
                <a:noFill/>
              </a:ln>
              <a:effectLst/>
              <a:extLst>
                <a:ext uri="{C572A759-6A51-4108-AA02-DFA0A04FC94B}">
                  <ma14:wrappingTextBoxFlag xmlns:ma14="http://schemas.microsoft.com/office/mac/drawingml/2011/main" val="1"/>
                </a:ext>
              </a:extLst>
            </p:spPr>
            <p:txBody>
              <a:bodyPr wrap="square" lIns="44648" tIns="44648" rIns="44648" bIns="44648" numCol="1" anchor="ctr">
                <a:noAutofit/>
              </a:bodyPr>
              <a:lstStyle>
                <a:lvl1pPr algn="l">
                  <a:defRPr b="1" sz="600">
                    <a:solidFill>
                      <a:srgbClr val="444444"/>
                    </a:solidFill>
                    <a:latin typeface="Marker Felt"/>
                    <a:ea typeface="Marker Felt"/>
                    <a:cs typeface="Marker Felt"/>
                    <a:sym typeface="Marker Felt"/>
                  </a:defRPr>
                </a:lvl1pPr>
              </a:lstStyle>
              <a:p>
                <a:pPr/>
                <a:r>
                  <a:t>Home</a:t>
                </a:r>
              </a:p>
            </p:txBody>
          </p:sp>
          <p:pic>
            <p:nvPicPr>
              <p:cNvPr id="413" name=""/>
              <p:cNvPicPr>
                <a:picLocks noChangeAspect="0"/>
              </p:cNvPicPr>
              <p:nvPr/>
            </p:nvPicPr>
            <p:blipFill>
              <a:blip r:embed="rId13">
                <a:extLst/>
              </a:blip>
              <a:stretch>
                <a:fillRect/>
              </a:stretch>
            </p:blipFill>
            <p:spPr>
              <a:xfrm>
                <a:off x="0" y="0"/>
                <a:ext cx="2307432" cy="233760"/>
              </a:xfrm>
              <a:prstGeom prst="rect">
                <a:avLst/>
              </a:prstGeom>
              <a:effectLst/>
            </p:spPr>
          </p:pic>
        </p:grpSp>
        <p:grpSp>
          <p:nvGrpSpPr>
            <p:cNvPr id="419" name="Group 419"/>
            <p:cNvGrpSpPr/>
            <p:nvPr/>
          </p:nvGrpSpPr>
          <p:grpSpPr>
            <a:xfrm>
              <a:off x="230482" y="1389"/>
              <a:ext cx="405900" cy="205582"/>
              <a:chOff x="-1587" y="-1587"/>
              <a:chExt cx="405898" cy="205581"/>
            </a:xfrm>
          </p:grpSpPr>
          <p:sp>
            <p:nvSpPr>
              <p:cNvPr id="416" name="Shape 416"/>
              <p:cNvSpPr/>
              <p:nvPr/>
            </p:nvSpPr>
            <p:spPr>
              <a:xfrm>
                <a:off x="149417" y="29765"/>
                <a:ext cx="254895" cy="142876"/>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444444"/>
                    </a:solidFill>
                    <a:latin typeface="Marker Felt"/>
                    <a:ea typeface="Marker Felt"/>
                    <a:cs typeface="Marker Felt"/>
                    <a:sym typeface="Marker Felt"/>
                  </a:defRPr>
                </a:lvl1pPr>
              </a:lstStyle>
              <a:p>
                <a:pPr/>
                <a:r>
                  <a:t>Page 1</a:t>
                </a:r>
              </a:p>
            </p:txBody>
          </p:sp>
          <p:pic>
            <p:nvPicPr>
              <p:cNvPr id="417" name=""/>
              <p:cNvPicPr>
                <a:picLocks noChangeAspect="0"/>
              </p:cNvPicPr>
              <p:nvPr/>
            </p:nvPicPr>
            <p:blipFill>
              <a:blip r:embed="rId14">
                <a:extLst/>
              </a:blip>
              <a:stretch>
                <a:fillRect/>
              </a:stretch>
            </p:blipFill>
            <p:spPr>
              <a:xfrm>
                <a:off x="-1588" y="-1588"/>
                <a:ext cx="97038" cy="205582"/>
              </a:xfrm>
              <a:prstGeom prst="rect">
                <a:avLst/>
              </a:prstGeom>
              <a:effectLst/>
            </p:spPr>
          </p:pic>
        </p:grpSp>
        <p:grpSp>
          <p:nvGrpSpPr>
            <p:cNvPr id="423" name="Group 423"/>
            <p:cNvGrpSpPr/>
            <p:nvPr/>
          </p:nvGrpSpPr>
          <p:grpSpPr>
            <a:xfrm>
              <a:off x="628451" y="4365"/>
              <a:ext cx="401707" cy="205582"/>
              <a:chOff x="-1587" y="-1587"/>
              <a:chExt cx="401706" cy="205581"/>
            </a:xfrm>
          </p:grpSpPr>
          <p:sp>
            <p:nvSpPr>
              <p:cNvPr id="420" name="Shape 420"/>
              <p:cNvSpPr/>
              <p:nvPr/>
            </p:nvSpPr>
            <p:spPr>
              <a:xfrm>
                <a:off x="153609" y="32742"/>
                <a:ext cx="246510" cy="136923"/>
              </a:xfrm>
              <a:prstGeom prst="rect">
                <a:avLst/>
              </a:prstGeom>
              <a:noFill/>
              <a:ln w="3175" cap="flat">
                <a:noFill/>
                <a:miter lim="400000"/>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b="1" sz="600">
                    <a:solidFill>
                      <a:srgbClr val="444444"/>
                    </a:solidFill>
                    <a:latin typeface="Marker Felt"/>
                    <a:ea typeface="Marker Felt"/>
                    <a:cs typeface="Marker Felt"/>
                    <a:sym typeface="Marker Felt"/>
                  </a:defRPr>
                </a:lvl1pPr>
              </a:lstStyle>
              <a:p>
                <a:pPr/>
                <a:r>
                  <a:t>Page 2</a:t>
                </a:r>
              </a:p>
            </p:txBody>
          </p:sp>
          <p:pic>
            <p:nvPicPr>
              <p:cNvPr id="421" name=""/>
              <p:cNvPicPr>
                <a:picLocks noChangeAspect="0"/>
              </p:cNvPicPr>
              <p:nvPr/>
            </p:nvPicPr>
            <p:blipFill>
              <a:blip r:embed="rId14">
                <a:extLst/>
              </a:blip>
              <a:stretch>
                <a:fillRect/>
              </a:stretch>
            </p:blipFill>
            <p:spPr>
              <a:xfrm>
                <a:off x="-1588" y="-1588"/>
                <a:ext cx="97038" cy="205582"/>
              </a:xfrm>
              <a:prstGeom prst="rect">
                <a:avLst/>
              </a:prstGeom>
              <a:effectLst/>
            </p:spPr>
          </p:pic>
        </p:grpSp>
      </p:grpSp>
      <p:grpSp>
        <p:nvGrpSpPr>
          <p:cNvPr id="435" name="Group 435"/>
          <p:cNvGrpSpPr/>
          <p:nvPr/>
        </p:nvGrpSpPr>
        <p:grpSpPr>
          <a:xfrm>
            <a:off x="752673" y="4265017"/>
            <a:ext cx="528638" cy="131763"/>
            <a:chOff x="-6350" y="-6349"/>
            <a:chExt cx="528637" cy="131762"/>
          </a:xfrm>
        </p:grpSpPr>
        <p:grpSp>
          <p:nvGrpSpPr>
            <p:cNvPr id="431" name="Group 431"/>
            <p:cNvGrpSpPr/>
            <p:nvPr/>
          </p:nvGrpSpPr>
          <p:grpSpPr>
            <a:xfrm>
              <a:off x="-6350" y="-6350"/>
              <a:ext cx="528638" cy="131763"/>
              <a:chOff x="-6350" y="-6349"/>
              <a:chExt cx="528637" cy="131762"/>
            </a:xfrm>
          </p:grpSpPr>
          <p:pic>
            <p:nvPicPr>
              <p:cNvPr id="425" name=""/>
              <p:cNvPicPr>
                <a:picLocks noChangeAspect="0"/>
              </p:cNvPicPr>
              <p:nvPr/>
            </p:nvPicPr>
            <p:blipFill>
              <a:blip r:embed="rId15">
                <a:extLst/>
              </a:blip>
              <a:stretch>
                <a:fillRect/>
              </a:stretch>
            </p:blipFill>
            <p:spPr>
              <a:xfrm>
                <a:off x="-6350" y="-6350"/>
                <a:ext cx="131763" cy="131763"/>
              </a:xfrm>
              <a:prstGeom prst="rect">
                <a:avLst/>
              </a:prstGeom>
              <a:effectLst/>
            </p:spPr>
          </p:pic>
          <p:pic>
            <p:nvPicPr>
              <p:cNvPr id="427" name=""/>
              <p:cNvPicPr>
                <a:picLocks noChangeAspect="0"/>
              </p:cNvPicPr>
              <p:nvPr/>
            </p:nvPicPr>
            <p:blipFill>
              <a:blip r:embed="rId15">
                <a:extLst/>
              </a:blip>
              <a:stretch>
                <a:fillRect/>
              </a:stretch>
            </p:blipFill>
            <p:spPr>
              <a:xfrm>
                <a:off x="192087" y="-6350"/>
                <a:ext cx="131763" cy="131763"/>
              </a:xfrm>
              <a:prstGeom prst="rect">
                <a:avLst/>
              </a:prstGeom>
              <a:effectLst/>
            </p:spPr>
          </p:pic>
          <p:pic>
            <p:nvPicPr>
              <p:cNvPr id="429" name=""/>
              <p:cNvPicPr>
                <a:picLocks noChangeAspect="0"/>
              </p:cNvPicPr>
              <p:nvPr/>
            </p:nvPicPr>
            <p:blipFill>
              <a:blip r:embed="rId15">
                <a:extLst/>
              </a:blip>
              <a:stretch>
                <a:fillRect/>
              </a:stretch>
            </p:blipFill>
            <p:spPr>
              <a:xfrm>
                <a:off x="390525" y="-6350"/>
                <a:ext cx="131763" cy="131763"/>
              </a:xfrm>
              <a:prstGeom prst="rect">
                <a:avLst/>
              </a:prstGeom>
              <a:effectLst/>
            </p:spPr>
          </p:pic>
        </p:grpSp>
        <p:grpSp>
          <p:nvGrpSpPr>
            <p:cNvPr id="434" name="Group 434"/>
            <p:cNvGrpSpPr/>
            <p:nvPr/>
          </p:nvGrpSpPr>
          <p:grpSpPr>
            <a:xfrm>
              <a:off x="12104" y="12104"/>
              <a:ext cx="94854" cy="94854"/>
              <a:chOff x="0" y="0"/>
              <a:chExt cx="94853" cy="94853"/>
            </a:xfrm>
          </p:grpSpPr>
          <p:sp>
            <p:nvSpPr>
              <p:cNvPr id="433" name="Shape 433"/>
              <p:cNvSpPr/>
              <p:nvPr/>
            </p:nvSpPr>
            <p:spPr>
              <a:xfrm>
                <a:off x="12700" y="12700"/>
                <a:ext cx="69454" cy="69454"/>
              </a:xfrm>
              <a:prstGeom prst="roundRect">
                <a:avLst>
                  <a:gd name="adj" fmla="val 50000"/>
                </a:avLst>
              </a:prstGeom>
              <a:solidFill>
                <a:srgbClr val="898989"/>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432" name=""/>
              <p:cNvPicPr>
                <a:picLocks noChangeAspect="0"/>
              </p:cNvPicPr>
              <p:nvPr/>
            </p:nvPicPr>
            <p:blipFill>
              <a:blip r:embed="rId16">
                <a:extLst/>
              </a:blip>
              <a:stretch>
                <a:fillRect/>
              </a:stretch>
            </p:blipFill>
            <p:spPr>
              <a:xfrm>
                <a:off x="0" y="0"/>
                <a:ext cx="94854" cy="94854"/>
              </a:xfrm>
              <a:prstGeom prst="rect">
                <a:avLst/>
              </a:prstGeom>
              <a:effectLst/>
            </p:spPr>
          </p:pic>
        </p:grpSp>
      </p:grpSp>
      <p:grpSp>
        <p:nvGrpSpPr>
          <p:cNvPr id="438" name="Group 438"/>
          <p:cNvGrpSpPr/>
          <p:nvPr/>
        </p:nvGrpSpPr>
        <p:grpSpPr>
          <a:xfrm>
            <a:off x="2191345" y="4240212"/>
            <a:ext cx="171451" cy="171451"/>
            <a:chOff x="0" y="0"/>
            <a:chExt cx="171450" cy="171450"/>
          </a:xfrm>
        </p:grpSpPr>
        <p:sp>
          <p:nvSpPr>
            <p:cNvPr id="437" name="Shape 437"/>
            <p:cNvSpPr/>
            <p:nvPr/>
          </p:nvSpPr>
          <p:spPr>
            <a:xfrm>
              <a:off x="6350" y="6350"/>
              <a:ext cx="158750" cy="158750"/>
            </a:xfrm>
            <a:prstGeom prst="roundRect">
              <a:avLst>
                <a:gd name="adj" fmla="val 500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sz="600">
                  <a:solidFill>
                    <a:srgbClr val="7F7F7F"/>
                  </a:solidFill>
                  <a:latin typeface="Webdings"/>
                  <a:ea typeface="Webdings"/>
                  <a:cs typeface="Webdings"/>
                  <a:sym typeface="Webdings"/>
                </a:defRPr>
              </a:lvl1pPr>
            </a:lstStyle>
            <a:p>
              <a:pPr/>
              <a:r>
                <a:t>3</a:t>
              </a:r>
            </a:p>
          </p:txBody>
        </p:sp>
        <p:pic>
          <p:nvPicPr>
            <p:cNvPr id="436" name=""/>
            <p:cNvPicPr>
              <a:picLocks noChangeAspect="0"/>
            </p:cNvPicPr>
            <p:nvPr/>
          </p:nvPicPr>
          <p:blipFill>
            <a:blip r:embed="rId17">
              <a:extLst/>
            </a:blip>
            <a:stretch>
              <a:fillRect/>
            </a:stretch>
          </p:blipFill>
          <p:spPr>
            <a:xfrm>
              <a:off x="0" y="0"/>
              <a:ext cx="171450" cy="171450"/>
            </a:xfrm>
            <a:prstGeom prst="rect">
              <a:avLst/>
            </a:prstGeom>
            <a:effectLst/>
          </p:spPr>
        </p:pic>
      </p:grpSp>
      <p:grpSp>
        <p:nvGrpSpPr>
          <p:cNvPr id="441" name="Group 441"/>
          <p:cNvGrpSpPr/>
          <p:nvPr/>
        </p:nvGrpSpPr>
        <p:grpSpPr>
          <a:xfrm>
            <a:off x="2384821" y="4245173"/>
            <a:ext cx="171451" cy="171451"/>
            <a:chOff x="0" y="0"/>
            <a:chExt cx="171450" cy="171450"/>
          </a:xfrm>
        </p:grpSpPr>
        <p:sp>
          <p:nvSpPr>
            <p:cNvPr id="440" name="Shape 440"/>
            <p:cNvSpPr/>
            <p:nvPr/>
          </p:nvSpPr>
          <p:spPr>
            <a:xfrm>
              <a:off x="6350" y="6350"/>
              <a:ext cx="158750" cy="158750"/>
            </a:xfrm>
            <a:prstGeom prst="roundRect">
              <a:avLst>
                <a:gd name="adj" fmla="val 50000"/>
              </a:avLst>
            </a:prstGeom>
            <a:solidFill>
              <a:srgbClr val="EBEBEB"/>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defRPr sz="600">
                  <a:solidFill>
                    <a:srgbClr val="7F7F7F"/>
                  </a:solidFill>
                  <a:latin typeface="Webdings"/>
                  <a:ea typeface="Webdings"/>
                  <a:cs typeface="Webdings"/>
                  <a:sym typeface="Webdings"/>
                </a:defRPr>
              </a:lvl1pPr>
            </a:lstStyle>
            <a:p>
              <a:pPr/>
              <a:r>
                <a:t>4</a:t>
              </a:r>
            </a:p>
          </p:txBody>
        </p:sp>
        <p:pic>
          <p:nvPicPr>
            <p:cNvPr id="439" name=""/>
            <p:cNvPicPr>
              <a:picLocks noChangeAspect="0"/>
            </p:cNvPicPr>
            <p:nvPr/>
          </p:nvPicPr>
          <p:blipFill>
            <a:blip r:embed="rId17">
              <a:extLst/>
            </a:blip>
            <a:stretch>
              <a:fillRect/>
            </a:stretch>
          </p:blipFill>
          <p:spPr>
            <a:xfrm>
              <a:off x="0" y="0"/>
              <a:ext cx="171450" cy="171450"/>
            </a:xfrm>
            <a:prstGeom prst="rect">
              <a:avLst/>
            </a:prstGeom>
            <a:effectLst/>
          </p:spPr>
        </p:pic>
      </p:grpSp>
      <p:sp>
        <p:nvSpPr>
          <p:cNvPr id="442" name="Shape 44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data">
    <p:spTree>
      <p:nvGrpSpPr>
        <p:cNvPr id="1" name=""/>
        <p:cNvGrpSpPr/>
        <p:nvPr/>
      </p:nvGrpSpPr>
      <p:grpSpPr>
        <a:xfrm>
          <a:off x="0" y="0"/>
          <a:ext cx="0" cy="0"/>
          <a:chOff x="0" y="0"/>
          <a:chExt cx="0" cy="0"/>
        </a:xfrm>
      </p:grpSpPr>
      <p:graphicFrame>
        <p:nvGraphicFramePr>
          <p:cNvPr id="449" name="Table 449"/>
          <p:cNvGraphicFramePr/>
          <p:nvPr/>
        </p:nvGraphicFramePr>
        <p:xfrm>
          <a:off x="183554" y="828476"/>
          <a:ext cx="2282032" cy="744142"/>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760677"/>
                <a:gridCol w="760677"/>
                <a:gridCol w="760677"/>
              </a:tblGrid>
              <a:tr h="143748">
                <a:tc>
                  <a:txBody>
                    <a:bodyPr/>
                    <a:lstStyle/>
                    <a:p>
                      <a:pPr algn="l" defTabSz="914400">
                        <a:tabLst>
                          <a:tab pos="914400" algn="l"/>
                        </a:tabLst>
                        <a:defRPr b="1" sz="700">
                          <a:solidFill>
                            <a:srgbClr val="232323"/>
                          </a:solidFill>
                          <a:latin typeface="Helvetica Neue"/>
                          <a:ea typeface="Helvetica Neue"/>
                          <a:cs typeface="Helvetica Neue"/>
                          <a:sym typeface="Helvetica Neue"/>
                        </a:defRPr>
                      </a:pPr>
                      <a:r>
                        <a:t>Last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l" defTabSz="914400">
                        <a:tabLst>
                          <a:tab pos="914400" algn="l"/>
                        </a:tabLst>
                        <a:defRPr b="1" sz="700">
                          <a:solidFill>
                            <a:srgbClr val="232323"/>
                          </a:solidFill>
                          <a:latin typeface="Helvetica Neue"/>
                          <a:ea typeface="Helvetica Neue"/>
                          <a:cs typeface="Helvetica Neue"/>
                          <a:sym typeface="Helvetica Neue"/>
                        </a:defRPr>
                      </a:pPr>
                      <a:r>
                        <a:t>First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r" defTabSz="914400">
                        <a:tabLst>
                          <a:tab pos="914400" algn="l"/>
                        </a:tabLst>
                        <a:defRPr b="1" sz="700">
                          <a:solidFill>
                            <a:srgbClr val="232323"/>
                          </a:solidFill>
                          <a:latin typeface="Helvetica Neue"/>
                          <a:ea typeface="Helvetica Neue"/>
                          <a:cs typeface="Helvetica Neue"/>
                          <a:sym typeface="Helvetica Neue"/>
                        </a:defRPr>
                      </a:pPr>
                      <a:r>
                        <a:t>Email</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r>
              <a:tr h="14374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r>
              <a:tr h="14374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0">
                      <a:miter lim="400000"/>
                    </a:lnT>
                    <a:lnB w="0">
                      <a:miter lim="400000"/>
                    </a:lnB>
                  </a:tcPr>
                </a:tc>
              </a:tr>
              <a:tr h="14374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0">
                      <a:miter lim="400000"/>
                    </a:lnT>
                    <a:lnB w="0">
                      <a:miter lim="400000"/>
                    </a:lnB>
                  </a:tcPr>
                </a:tc>
              </a:tr>
              <a:tr h="14374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r>
            </a:tbl>
          </a:graphicData>
        </a:graphic>
      </p:graphicFrame>
      <p:graphicFrame>
        <p:nvGraphicFramePr>
          <p:cNvPr id="450" name="Table 450"/>
          <p:cNvGraphicFramePr/>
          <p:nvPr/>
        </p:nvGraphicFramePr>
        <p:xfrm>
          <a:off x="183554" y="1681757"/>
          <a:ext cx="2282032" cy="744142"/>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752210"/>
                <a:gridCol w="752210"/>
                <a:gridCol w="752210"/>
              </a:tblGrid>
              <a:tr h="145018">
                <a:tc>
                  <a:txBody>
                    <a:bodyPr/>
                    <a:lstStyle/>
                    <a:p>
                      <a:pPr algn="l">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Last Name</a:t>
                      </a:r>
                      <a:r>
                        <a:rPr b="0" sz="700">
                          <a:solidFill>
                            <a:srgbClr val="212121"/>
                          </a:solidFill>
                          <a:latin typeface="Webdings"/>
                          <a:ea typeface="Webdings"/>
                          <a:cs typeface="Webdings"/>
                          <a:sym typeface="Webdings"/>
                        </a:rPr>
                        <a:t> 6</a:t>
                      </a:r>
                    </a:p>
                  </a:txBody>
                  <a:tcPr marL="50800" marR="50800" marT="50800" marB="50800" anchor="ctr" anchorCtr="0" horzOverflow="overflow">
                    <a:lnL w="25400">
                      <a:solidFill>
                        <a:srgbClr val="A9A9A9"/>
                      </a:solidFill>
                      <a:miter lim="400000"/>
                    </a:lnL>
                    <a:lnR w="0">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c>
                  <a:txBody>
                    <a:bodyPr/>
                    <a:lstStyle/>
                    <a:p>
                      <a:pPr algn="l">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First Name</a:t>
                      </a:r>
                      <a:r>
                        <a:rPr b="0" sz="70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c>
                  <a:txBody>
                    <a:bodyPr/>
                    <a:lstStyle/>
                    <a:p>
                      <a:pPr algn="r">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pPr>
                      <a:r>
                        <a:t>Email</a:t>
                      </a:r>
                      <a:r>
                        <a:rPr b="0" sz="70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25400">
                      <a:solidFill>
                        <a:srgbClr val="A9A9A9"/>
                      </a:solidFill>
                      <a:miter lim="400000"/>
                    </a:lnR>
                    <a:lnT w="25400">
                      <a:solidFill>
                        <a:srgbClr val="A9A9A9"/>
                      </a:solidFill>
                      <a:miter lim="400000"/>
                    </a:lnT>
                    <a:lnB w="25400">
                      <a:solidFill>
                        <a:srgbClr val="A9A9A9"/>
                      </a:solidFill>
                      <a:miter lim="400000"/>
                    </a:lnB>
                    <a:gradFill flip="none" rotWithShape="1">
                      <a:gsLst>
                        <a:gs pos="0">
                          <a:srgbClr val="EBEBEB"/>
                        </a:gs>
                        <a:gs pos="100000">
                          <a:srgbClr val="D6D6D6"/>
                        </a:gs>
                      </a:gsLst>
                      <a:lin ang="5400000" scaled="0"/>
                    </a:gradFill>
                  </a:tcPr>
                </a:tc>
              </a:tr>
              <a:tr h="14501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12700">
                      <a:solidFill>
                        <a:srgbClr val="797979"/>
                      </a:solidFill>
                      <a:miter lim="400000"/>
                    </a:lnL>
                    <a:lnR w="0">
                      <a:miter lim="400000"/>
                    </a:lnR>
                    <a:lnT w="25400">
                      <a:solidFill>
                        <a:srgbClr val="A9A9A9"/>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25400">
                      <a:solidFill>
                        <a:srgbClr val="A9A9A9"/>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12700">
                      <a:solidFill>
                        <a:srgbClr val="797979"/>
                      </a:solidFill>
                      <a:miter lim="400000"/>
                    </a:lnR>
                    <a:lnT w="25400">
                      <a:solidFill>
                        <a:srgbClr val="A9A9A9"/>
                      </a:solidFill>
                      <a:miter lim="400000"/>
                    </a:lnT>
                    <a:lnB w="0">
                      <a:miter lim="400000"/>
                    </a:lnB>
                  </a:tcPr>
                </a:tc>
              </a:tr>
              <a:tr h="14501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14501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14501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12700">
                      <a:solidFill>
                        <a:srgbClr val="797979"/>
                      </a:solidFill>
                      <a:miter lim="400000"/>
                    </a:lnL>
                    <a:lnR w="0">
                      <a:miter lim="400000"/>
                    </a:lnR>
                    <a:lnT w="0">
                      <a:miter lim="400000"/>
                    </a:lnT>
                    <a:lnB w="12700">
                      <a:solidFill>
                        <a:srgbClr val="797979"/>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0">
                      <a:miter lim="400000"/>
                    </a:lnT>
                    <a:lnB w="12700">
                      <a:solidFill>
                        <a:srgbClr val="797979"/>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12700">
                      <a:solidFill>
                        <a:srgbClr val="797979"/>
                      </a:solidFill>
                      <a:miter lim="400000"/>
                    </a:lnR>
                    <a:lnT w="0">
                      <a:miter lim="400000"/>
                    </a:lnT>
                    <a:lnB w="12700">
                      <a:solidFill>
                        <a:srgbClr val="797979"/>
                      </a:solidFill>
                      <a:miter lim="400000"/>
                    </a:lnB>
                  </a:tcPr>
                </a:tc>
              </a:tr>
            </a:tbl>
          </a:graphicData>
        </a:graphic>
      </p:graphicFrame>
      <p:graphicFrame>
        <p:nvGraphicFramePr>
          <p:cNvPr id="451" name="Table 451"/>
          <p:cNvGraphicFramePr/>
          <p:nvPr/>
        </p:nvGraphicFramePr>
        <p:xfrm>
          <a:off x="178593" y="2535039"/>
          <a:ext cx="2282032" cy="74414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760677"/>
                <a:gridCol w="760677"/>
                <a:gridCol w="760677"/>
              </a:tblGrid>
              <a:tr h="148828">
                <a:tc>
                  <a:txBody>
                    <a:bodyPr/>
                    <a:lstStyle/>
                    <a:p>
                      <a:pPr algn="l" defTabSz="914400">
                        <a:tabLst>
                          <a:tab pos="914400" algn="l"/>
                        </a:tabLst>
                        <a:defRPr b="1" sz="700">
                          <a:solidFill>
                            <a:srgbClr val="232323"/>
                          </a:solidFill>
                          <a:latin typeface="Helvetica Neue"/>
                          <a:ea typeface="Helvetica Neue"/>
                          <a:cs typeface="Helvetica Neue"/>
                          <a:sym typeface="Helvetica Neue"/>
                        </a:defRPr>
                      </a:pPr>
                      <a:r>
                        <a:t>Last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l" defTabSz="914400">
                        <a:tabLst>
                          <a:tab pos="914400" algn="l"/>
                        </a:tabLst>
                        <a:defRPr b="1" sz="700">
                          <a:solidFill>
                            <a:srgbClr val="232323"/>
                          </a:solidFill>
                          <a:latin typeface="Helvetica Neue"/>
                          <a:ea typeface="Helvetica Neue"/>
                          <a:cs typeface="Helvetica Neue"/>
                          <a:sym typeface="Helvetica Neue"/>
                        </a:defRPr>
                      </a:pPr>
                      <a:r>
                        <a:t>First Name</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r" defTabSz="914400">
                        <a:tabLst>
                          <a:tab pos="914400" algn="l"/>
                        </a:tabLst>
                        <a:defRPr b="1" sz="700">
                          <a:solidFill>
                            <a:srgbClr val="232323"/>
                          </a:solidFill>
                          <a:latin typeface="Helvetica Neue"/>
                          <a:ea typeface="Helvetica Neue"/>
                          <a:cs typeface="Helvetica Neue"/>
                          <a:sym typeface="Helvetica Neue"/>
                        </a:defRPr>
                      </a:pPr>
                      <a:r>
                        <a:t>Email</a:t>
                      </a:r>
                      <a:r>
                        <a:rPr b="0">
                          <a:solidFill>
                            <a:srgbClr val="212121"/>
                          </a:solidFill>
                          <a:latin typeface="Webdings"/>
                          <a:ea typeface="Webdings"/>
                          <a:cs typeface="Webdings"/>
                          <a:sym typeface="Webdings"/>
                        </a:rPr>
                        <a:t> 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Isaacs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Travis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defTabSz="914400">
                        <a:tabLst>
                          <a:tab pos="914400" algn="l"/>
                        </a:tabLst>
                        <a:defRPr sz="1800"/>
                      </a:pPr>
                      <a:r>
                        <a:rPr sz="600">
                          <a:solidFill>
                            <a:srgbClr val="232323"/>
                          </a:solidFill>
                          <a:latin typeface="Helvetica Neue Medium"/>
                          <a:ea typeface="Helvetica Neue Medium"/>
                          <a:cs typeface="Helvetica Neue Medium"/>
                          <a:sym typeface="Helvetica Neue Medium"/>
                        </a:rPr>
                        <a:t>hello@travisisaacs.com</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r>
            </a:tbl>
          </a:graphicData>
        </a:graphic>
      </p:graphicFrame>
      <p:graphicFrame>
        <p:nvGraphicFramePr>
          <p:cNvPr id="452" name="Table 452"/>
          <p:cNvGraphicFramePr/>
          <p:nvPr/>
        </p:nvGraphicFramePr>
        <p:xfrm>
          <a:off x="2614414" y="828476"/>
          <a:ext cx="2282032" cy="744142"/>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760677"/>
                <a:gridCol w="760677"/>
                <a:gridCol w="760677"/>
              </a:tblGrid>
              <a:tr h="143748">
                <a:tc>
                  <a:txBody>
                    <a:bodyPr/>
                    <a:lstStyle/>
                    <a:p>
                      <a:pPr algn="l" defTabSz="914400">
                        <a:tabLst>
                          <a:tab pos="914400" algn="l"/>
                        </a:tabLst>
                        <a:defRPr b="1" sz="700">
                          <a:solidFill>
                            <a:srgbClr val="232323"/>
                          </a:solidFill>
                          <a:latin typeface="Marker Felt"/>
                          <a:ea typeface="Marker Felt"/>
                          <a:cs typeface="Marker Felt"/>
                          <a:sym typeface="Marker Felt"/>
                        </a:defRPr>
                      </a:pPr>
                      <a:r>
                        <a:t>Last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l" defTabSz="914400">
                        <a:tabLst>
                          <a:tab pos="914400" algn="l"/>
                        </a:tabLst>
                        <a:defRPr b="1" sz="700">
                          <a:solidFill>
                            <a:srgbClr val="232323"/>
                          </a:solidFill>
                          <a:latin typeface="Marker Felt"/>
                          <a:ea typeface="Marker Felt"/>
                          <a:cs typeface="Marker Felt"/>
                          <a:sym typeface="Marker Felt"/>
                        </a:defRPr>
                      </a:pPr>
                      <a:r>
                        <a:t>First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c>
                  <a:txBody>
                    <a:bodyPr/>
                    <a:lstStyle/>
                    <a:p>
                      <a:pPr algn="r" defTabSz="914400">
                        <a:tabLst>
                          <a:tab pos="914400" algn="l"/>
                        </a:tabLst>
                        <a:defRPr b="1" sz="700">
                          <a:solidFill>
                            <a:srgbClr val="232323"/>
                          </a:solidFill>
                          <a:latin typeface="Marker Felt"/>
                          <a:ea typeface="Marker Felt"/>
                          <a:cs typeface="Marker Felt"/>
                          <a:sym typeface="Marker Felt"/>
                        </a:defRPr>
                      </a:pPr>
                      <a:r>
                        <a:t>Email</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25400">
                      <a:solidFill>
                        <a:srgbClr val="5E5E5E"/>
                      </a:solidFill>
                      <a:miter lim="400000"/>
                    </a:lnT>
                    <a:lnB w="25400">
                      <a:solidFill>
                        <a:srgbClr val="5E5E5E"/>
                      </a:solidFill>
                      <a:miter lim="400000"/>
                    </a:lnB>
                  </a:tcPr>
                </a:tc>
              </a:tr>
              <a:tr h="14374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25400">
                      <a:solidFill>
                        <a:srgbClr val="5E5E5E"/>
                      </a:solidFill>
                      <a:miter lim="400000"/>
                    </a:lnT>
                    <a:lnB w="0">
                      <a:miter lim="400000"/>
                    </a:lnB>
                  </a:tcPr>
                </a:tc>
              </a:tr>
              <a:tr h="14374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0">
                      <a:miter lim="400000"/>
                    </a:lnB>
                  </a:tcPr>
                </a:tc>
              </a:tr>
              <a:tr h="14374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0">
                      <a:miter lim="400000"/>
                    </a:lnB>
                  </a:tcPr>
                </a:tc>
              </a:tr>
              <a:tr h="14374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0">
                      <a:miter lim="400000"/>
                    </a:lnT>
                    <a:lnB w="25400">
                      <a:solidFill>
                        <a:srgbClr val="5E5E5E"/>
                      </a:solidFill>
                      <a:miter lim="400000"/>
                    </a:lnB>
                  </a:tcPr>
                </a:tc>
              </a:tr>
            </a:tbl>
          </a:graphicData>
        </a:graphic>
      </p:graphicFrame>
      <p:graphicFrame>
        <p:nvGraphicFramePr>
          <p:cNvPr id="453" name="Table 453"/>
          <p:cNvGraphicFramePr/>
          <p:nvPr/>
        </p:nvGraphicFramePr>
        <p:xfrm>
          <a:off x="2614414" y="1681757"/>
          <a:ext cx="2282032" cy="744142"/>
        </p:xfrm>
        <a:graphic xmlns:a="http://schemas.openxmlformats.org/drawingml/2006/main">
          <a:graphicData uri="http://schemas.openxmlformats.org/drawingml/2006/table">
            <a:tbl>
              <a:tblPr firstCol="0" firstRow="0" lastCol="0" lastRow="0" bandCol="0" bandRow="1" rtl="0">
                <a:tableStyleId>{8F44A2F1-9E1F-4B54-A3A2-5F16C0AD49E2}</a:tableStyleId>
              </a:tblPr>
              <a:tblGrid>
                <a:gridCol w="756443"/>
                <a:gridCol w="756443"/>
                <a:gridCol w="756443"/>
              </a:tblGrid>
              <a:tr h="146288">
                <a:tc>
                  <a:txBody>
                    <a:bodyPr/>
                    <a:lstStyle/>
                    <a:p>
                      <a:pPr algn="l">
                        <a:defRPr b="1" sz="6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Last Name</a:t>
                      </a:r>
                      <a:r>
                        <a:rPr b="0" sz="700">
                          <a:solidFill>
                            <a:srgbClr val="212121"/>
                          </a:solidFill>
                        </a:rPr>
                        <a:t> </a:t>
                      </a:r>
                      <a:r>
                        <a:rPr b="0" sz="700">
                          <a:solidFill>
                            <a:srgbClr val="212121"/>
                          </a:solidFill>
                          <a:latin typeface="Webdings"/>
                          <a:ea typeface="Webdings"/>
                          <a:cs typeface="Webdings"/>
                          <a:sym typeface="Webdings"/>
                        </a:rPr>
                        <a:t>6</a:t>
                      </a:r>
                    </a:p>
                  </a:txBody>
                  <a:tcPr marL="50800" marR="50800" marT="50800" marB="50800" anchor="ctr" anchorCtr="0" horzOverflow="overflow">
                    <a:lnL w="12700">
                      <a:solidFill>
                        <a:srgbClr val="A9A9A9"/>
                      </a:solidFill>
                      <a:miter lim="400000"/>
                    </a:lnL>
                    <a:lnR w="0">
                      <a:miter lim="400000"/>
                    </a:lnR>
                    <a:lnT w="12700">
                      <a:solidFill>
                        <a:srgbClr val="A9A9A9"/>
                      </a:solidFill>
                      <a:miter lim="400000"/>
                    </a:lnT>
                    <a:lnB w="12700">
                      <a:solidFill>
                        <a:srgbClr val="A9A9A9"/>
                      </a:solidFill>
                      <a:miter lim="400000"/>
                    </a:lnB>
                    <a:solidFill>
                      <a:srgbClr val="EBEBEB"/>
                    </a:solidFill>
                  </a:tcPr>
                </a:tc>
                <a:tc>
                  <a:txBody>
                    <a:bodyPr/>
                    <a:lstStyle/>
                    <a:p>
                      <a:pPr algn="l">
                        <a:defRPr b="1" sz="6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First Name</a:t>
                      </a:r>
                      <a:r>
                        <a:rPr b="0" sz="700">
                          <a:solidFill>
                            <a:srgbClr val="212121"/>
                          </a:solidFill>
                        </a:rPr>
                        <a:t> </a:t>
                      </a:r>
                      <a:r>
                        <a:rPr b="0" sz="70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12700">
                      <a:solidFill>
                        <a:srgbClr val="A9A9A9"/>
                      </a:solidFill>
                      <a:miter lim="400000"/>
                    </a:lnT>
                    <a:lnB w="12700">
                      <a:solidFill>
                        <a:srgbClr val="A9A9A9"/>
                      </a:solidFill>
                      <a:miter lim="400000"/>
                    </a:lnB>
                    <a:solidFill>
                      <a:srgbClr val="EBEBEB"/>
                    </a:solidFill>
                  </a:tcPr>
                </a:tc>
                <a:tc>
                  <a:txBody>
                    <a:bodyPr/>
                    <a:lstStyle/>
                    <a:p>
                      <a:pPr algn="r">
                        <a:defRPr b="1" sz="600">
                          <a:solidFill>
                            <a:srgbClr val="232323"/>
                          </a:solidFill>
                          <a:effectLst>
                            <a:outerShdw sx="100000" sy="100000" kx="0" ky="0" algn="b" rotWithShape="0" blurRad="12700" dist="12700" dir="5400000">
                              <a:srgbClr val="FFFFFF"/>
                            </a:outerShdw>
                          </a:effectLst>
                          <a:latin typeface="Marker Felt"/>
                          <a:ea typeface="Marker Felt"/>
                          <a:cs typeface="Marker Felt"/>
                          <a:sym typeface="Marker Felt"/>
                        </a:defRPr>
                      </a:pPr>
                      <a:r>
                        <a:t>Email</a:t>
                      </a:r>
                      <a:r>
                        <a:rPr b="0" sz="700">
                          <a:solidFill>
                            <a:srgbClr val="212121"/>
                          </a:solidFill>
                        </a:rPr>
                        <a:t> </a:t>
                      </a:r>
                      <a:r>
                        <a:rPr b="0" sz="70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12700">
                      <a:solidFill>
                        <a:srgbClr val="A9A9A9"/>
                      </a:solidFill>
                      <a:miter lim="400000"/>
                    </a:lnR>
                    <a:lnT w="12700">
                      <a:solidFill>
                        <a:srgbClr val="A9A9A9"/>
                      </a:solidFill>
                      <a:miter lim="400000"/>
                    </a:lnT>
                    <a:lnB w="12700">
                      <a:solidFill>
                        <a:srgbClr val="A9A9A9"/>
                      </a:solidFill>
                      <a:miter lim="400000"/>
                    </a:lnB>
                    <a:solidFill>
                      <a:srgbClr val="EBEBEB"/>
                    </a:solidFill>
                  </a:tcPr>
                </a:tc>
              </a:tr>
              <a:tr h="14628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12700">
                      <a:solidFill>
                        <a:srgbClr val="A9A9A9"/>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A9A9A9"/>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12700">
                      <a:solidFill>
                        <a:srgbClr val="A9A9A9"/>
                      </a:solidFill>
                      <a:miter lim="400000"/>
                    </a:lnT>
                    <a:lnB w="0">
                      <a:miter lim="400000"/>
                    </a:lnB>
                  </a:tcPr>
                </a:tc>
              </a:tr>
              <a:tr h="14628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14628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0">
                      <a:miter lim="400000"/>
                    </a:lnB>
                  </a:tcPr>
                </a:tc>
              </a:tr>
              <a:tr h="14628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12700">
                      <a:solidFill>
                        <a:srgbClr val="797979"/>
                      </a:solidFill>
                      <a:miter lim="400000"/>
                    </a:lnL>
                    <a:lnR w="0">
                      <a:miter lim="400000"/>
                    </a:lnR>
                    <a:lnT w="0">
                      <a:miter lim="400000"/>
                    </a:lnT>
                    <a:lnB w="12700">
                      <a:solidFill>
                        <a:srgbClr val="797979"/>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0">
                      <a:miter lim="400000"/>
                    </a:lnT>
                    <a:lnB w="12700">
                      <a:solidFill>
                        <a:srgbClr val="797979"/>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12700">
                      <a:solidFill>
                        <a:srgbClr val="797979"/>
                      </a:solidFill>
                      <a:miter lim="400000"/>
                    </a:lnR>
                    <a:lnT w="0">
                      <a:miter lim="400000"/>
                    </a:lnT>
                    <a:lnB w="12700">
                      <a:solidFill>
                        <a:srgbClr val="797979"/>
                      </a:solidFill>
                      <a:miter lim="400000"/>
                    </a:lnB>
                  </a:tcPr>
                </a:tc>
              </a:tr>
            </a:tbl>
          </a:graphicData>
        </a:graphic>
      </p:graphicFrame>
      <p:graphicFrame>
        <p:nvGraphicFramePr>
          <p:cNvPr id="454" name="Table 454"/>
          <p:cNvGraphicFramePr/>
          <p:nvPr/>
        </p:nvGraphicFramePr>
        <p:xfrm>
          <a:off x="2609453" y="2535039"/>
          <a:ext cx="2282032" cy="744141"/>
        </p:xfrm>
        <a:graphic xmlns:a="http://schemas.openxmlformats.org/drawingml/2006/main">
          <a:graphicData uri="http://schemas.openxmlformats.org/drawingml/2006/table">
            <a:tbl>
              <a:tblPr firstCol="0" firstRow="0" lastCol="0" lastRow="0" bandCol="0" bandRow="0" rtl="0">
                <a:tableStyleId>{8F44A2F1-9E1F-4B54-A3A2-5F16C0AD49E2}</a:tableStyleId>
              </a:tblPr>
              <a:tblGrid>
                <a:gridCol w="760677"/>
                <a:gridCol w="760677"/>
                <a:gridCol w="760677"/>
              </a:tblGrid>
              <a:tr h="148828">
                <a:tc>
                  <a:txBody>
                    <a:bodyPr/>
                    <a:lstStyle/>
                    <a:p>
                      <a:pPr algn="l" defTabSz="914400">
                        <a:tabLst>
                          <a:tab pos="914400" algn="l"/>
                        </a:tabLst>
                        <a:defRPr b="1" sz="700">
                          <a:solidFill>
                            <a:srgbClr val="232323"/>
                          </a:solidFill>
                          <a:latin typeface="Marker Felt"/>
                          <a:ea typeface="Marker Felt"/>
                          <a:cs typeface="Marker Felt"/>
                          <a:sym typeface="Marker Felt"/>
                        </a:defRPr>
                      </a:pPr>
                      <a:r>
                        <a:t>Last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l" defTabSz="914400">
                        <a:tabLst>
                          <a:tab pos="914400" algn="l"/>
                        </a:tabLst>
                        <a:defRPr b="1" sz="700">
                          <a:solidFill>
                            <a:srgbClr val="232323"/>
                          </a:solidFill>
                          <a:latin typeface="Marker Felt"/>
                          <a:ea typeface="Marker Felt"/>
                          <a:cs typeface="Marker Felt"/>
                          <a:sym typeface="Marker Felt"/>
                        </a:defRPr>
                      </a:pPr>
                      <a:r>
                        <a:t>First Name</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c>
                  <a:txBody>
                    <a:bodyPr/>
                    <a:lstStyle/>
                    <a:p>
                      <a:pPr algn="r" defTabSz="914400">
                        <a:tabLst>
                          <a:tab pos="914400" algn="l"/>
                        </a:tabLst>
                        <a:defRPr b="1" sz="700">
                          <a:solidFill>
                            <a:srgbClr val="232323"/>
                          </a:solidFill>
                          <a:latin typeface="Marker Felt"/>
                          <a:ea typeface="Marker Felt"/>
                          <a:cs typeface="Marker Felt"/>
                          <a:sym typeface="Marker Felt"/>
                        </a:defRPr>
                      </a:pPr>
                      <a:r>
                        <a:t>Email</a:t>
                      </a:r>
                      <a:r>
                        <a:rPr b="0">
                          <a:solidFill>
                            <a:srgbClr val="212121"/>
                          </a:solidFill>
                        </a:rPr>
                        <a:t> </a:t>
                      </a:r>
                      <a:r>
                        <a:rPr b="0">
                          <a:solidFill>
                            <a:srgbClr val="212121"/>
                          </a:solidFill>
                          <a:latin typeface="Webdings"/>
                          <a:ea typeface="Webdings"/>
                          <a:cs typeface="Webdings"/>
                          <a:sym typeface="Webdings"/>
                        </a:rPr>
                        <a:t>6</a:t>
                      </a:r>
                    </a:p>
                  </a:txBody>
                  <a:tcPr marL="50800" marR="50800" marT="50800" marB="50800" anchor="ctr" anchorCtr="0" horzOverflow="overflow">
                    <a:lnL w="0">
                      <a:miter lim="400000"/>
                    </a:lnL>
                    <a:lnR w="0">
                      <a:miter lim="400000"/>
                    </a:lnR>
                    <a:lnT w="0">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12700">
                      <a:solidFill>
                        <a:srgbClr val="C0C0C0"/>
                      </a:solidFill>
                      <a:miter lim="400000"/>
                    </a:lnB>
                  </a:tcPr>
                </a:tc>
              </a:tr>
              <a:tr h="148828">
                <a:tc>
                  <a:txBody>
                    <a:bodyPr/>
                    <a:lstStyle/>
                    <a:p>
                      <a:pPr defTabSz="914400">
                        <a:tabLst>
                          <a:tab pos="914400" algn="l"/>
                        </a:tabLst>
                        <a:defRPr sz="1800"/>
                      </a:pPr>
                      <a:r>
                        <a:rPr sz="600">
                          <a:solidFill>
                            <a:srgbClr val="232323"/>
                          </a:solidFill>
                          <a:latin typeface="Marker Felt"/>
                          <a:ea typeface="Marker Felt"/>
                          <a:cs typeface="Marker Felt"/>
                          <a:sym typeface="Marker Felt"/>
                        </a:rPr>
                        <a:t>Isaacs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Travis</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c>
                  <a:txBody>
                    <a:bodyPr/>
                    <a:lstStyle/>
                    <a:p>
                      <a:pPr defTabSz="914400">
                        <a:tabLst>
                          <a:tab pos="914400" algn="l"/>
                        </a:tabLst>
                        <a:defRPr sz="1800"/>
                      </a:pPr>
                      <a:r>
                        <a:rPr sz="600">
                          <a:solidFill>
                            <a:srgbClr val="232323"/>
                          </a:solidFill>
                          <a:latin typeface="Marker Felt"/>
                          <a:ea typeface="Marker Felt"/>
                          <a:cs typeface="Marker Felt"/>
                          <a:sym typeface="Marker Felt"/>
                        </a:rPr>
                        <a:t>hello@travisisaacs.com</a:t>
                      </a:r>
                    </a:p>
                  </a:txBody>
                  <a:tcPr marL="50800" marR="50800" marT="50800" marB="50800" anchor="ctr" anchorCtr="0" horzOverflow="overflow">
                    <a:lnL w="0">
                      <a:miter lim="400000"/>
                    </a:lnL>
                    <a:lnR w="0">
                      <a:miter lim="400000"/>
                    </a:lnR>
                    <a:lnT w="12700">
                      <a:solidFill>
                        <a:srgbClr val="C0C0C0"/>
                      </a:solidFill>
                      <a:miter lim="400000"/>
                    </a:lnT>
                    <a:lnB w="0">
                      <a:miter lim="400000"/>
                    </a:lnB>
                  </a:tcPr>
                </a:tc>
              </a:tr>
            </a:tbl>
          </a:graphicData>
        </a:graphic>
      </p:graphicFrame>
      <p:sp>
        <p:nvSpPr>
          <p:cNvPr id="455" name="Shape 45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modal window">
    <p:spTree>
      <p:nvGrpSpPr>
        <p:cNvPr id="1" name=""/>
        <p:cNvGrpSpPr/>
        <p:nvPr/>
      </p:nvGrpSpPr>
      <p:grpSpPr>
        <a:xfrm>
          <a:off x="0" y="0"/>
          <a:ext cx="0" cy="0"/>
          <a:chOff x="0" y="0"/>
          <a:chExt cx="0" cy="0"/>
        </a:xfrm>
      </p:grpSpPr>
      <p:sp>
        <p:nvSpPr>
          <p:cNvPr id="462" name="Shape 462"/>
          <p:cNvSpPr/>
          <p:nvPr/>
        </p:nvSpPr>
        <p:spPr>
          <a:xfrm>
            <a:off x="-183555" y="391914"/>
            <a:ext cx="5347891" cy="4236641"/>
          </a:xfrm>
          <a:prstGeom prst="rect">
            <a:avLst/>
          </a:prstGeom>
          <a:solidFill>
            <a:srgbClr val="000000">
              <a:alpha val="80000"/>
            </a:srgbClr>
          </a:solidFill>
          <a:ln w="25400">
            <a:miter lim="400000"/>
          </a:ln>
        </p:spPr>
        <p:txBody>
          <a:bodyPr lIns="19843" tIns="19843" rIns="19843" bIns="19843" anchor="ctr"/>
          <a:lstStyle/>
          <a:p>
            <a:pPr>
              <a:defRPr>
                <a:solidFill>
                  <a:srgbClr val="FFFFFF"/>
                </a:solidFill>
                <a:effectLst>
                  <a:outerShdw sx="100000" sy="100000" kx="0" ky="0" algn="b" rotWithShape="0" blurRad="38100" dist="12700" dir="5400000">
                    <a:srgbClr val="000000">
                      <a:alpha val="50000"/>
                    </a:srgbClr>
                  </a:outerShdw>
                </a:effectLst>
              </a:defRPr>
            </a:pPr>
          </a:p>
        </p:txBody>
      </p:sp>
      <p:grpSp>
        <p:nvGrpSpPr>
          <p:cNvPr id="469" name="Group 469"/>
          <p:cNvGrpSpPr/>
          <p:nvPr/>
        </p:nvGrpSpPr>
        <p:grpSpPr>
          <a:xfrm>
            <a:off x="1007070" y="778867"/>
            <a:ext cx="3130352" cy="1736329"/>
            <a:chOff x="0" y="0"/>
            <a:chExt cx="3130351" cy="1736328"/>
          </a:xfrm>
        </p:grpSpPr>
        <p:sp>
          <p:nvSpPr>
            <p:cNvPr id="463" name="Shape 463"/>
            <p:cNvSpPr/>
            <p:nvPr/>
          </p:nvSpPr>
          <p:spPr>
            <a:xfrm>
              <a:off x="0" y="54570"/>
              <a:ext cx="3075782" cy="1681759"/>
            </a:xfrm>
            <a:prstGeom prst="roundRect">
              <a:avLst>
                <a:gd name="adj" fmla="val 4531"/>
              </a:avLst>
            </a:prstGeom>
            <a:solidFill>
              <a:srgbClr val="FFFFFF"/>
            </a:solidFill>
            <a:ln w="3175" cap="flat">
              <a:solidFill>
                <a:srgbClr val="797979"/>
              </a:solidFill>
              <a:prstDash val="solid"/>
              <a:miter lim="400000"/>
            </a:ln>
            <a:effectLst>
              <a:outerShdw sx="100000" sy="100000" kx="0" ky="0" algn="b" rotWithShape="0" blurRad="38100" dist="25400" dir="2700000">
                <a:srgbClr val="000000">
                  <a:alpha val="75000"/>
                </a:srgbClr>
              </a:outerShdw>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464" name="Shape 464"/>
            <p:cNvSpPr/>
            <p:nvPr/>
          </p:nvSpPr>
          <p:spPr>
            <a:xfrm>
              <a:off x="49609" y="104179"/>
              <a:ext cx="2981524" cy="183556"/>
            </a:xfrm>
            <a:prstGeom prst="roundRect">
              <a:avLst>
                <a:gd name="adj" fmla="val 34595"/>
              </a:avLst>
            </a:prstGeom>
            <a:gradFill flip="none" rotWithShape="1">
              <a:gsLst>
                <a:gs pos="0">
                  <a:srgbClr val="D6D6D6"/>
                </a:gs>
                <a:gs pos="100000">
                  <a:srgbClr val="CDCDCD"/>
                </a:gs>
              </a:gsLst>
              <a:lin ang="5400000" scaled="0"/>
            </a:gradFill>
            <a:ln w="3175" cap="flat">
              <a:noFill/>
              <a:miter lim="400000"/>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defRPr b="1" sz="600">
                  <a:solidFill>
                    <a:srgbClr val="232323"/>
                  </a:solidFill>
                  <a:effectLst>
                    <a:outerShdw sx="100000" sy="100000" kx="0" ky="0" algn="b" rotWithShape="0" blurRad="12700" dist="12700" dir="5400000">
                      <a:srgbClr val="FFFFFF"/>
                    </a:outerShdw>
                  </a:effectLst>
                  <a:latin typeface="Helvetica Neue"/>
                  <a:ea typeface="Helvetica Neue"/>
                  <a:cs typeface="Helvetica Neue"/>
                  <a:sym typeface="Helvetica Neue"/>
                </a:defRPr>
              </a:lvl1pPr>
            </a:lstStyle>
            <a:p>
              <a:pPr/>
              <a:r>
                <a:t>Window Title</a:t>
              </a:r>
            </a:p>
          </p:txBody>
        </p:sp>
        <p:grpSp>
          <p:nvGrpSpPr>
            <p:cNvPr id="468" name="Group 468"/>
            <p:cNvGrpSpPr/>
            <p:nvPr/>
          </p:nvGrpSpPr>
          <p:grpSpPr>
            <a:xfrm>
              <a:off x="2951757" y="0"/>
              <a:ext cx="178595" cy="178594"/>
              <a:chOff x="0" y="0"/>
              <a:chExt cx="178593" cy="178593"/>
            </a:xfrm>
          </p:grpSpPr>
          <p:sp>
            <p:nvSpPr>
              <p:cNvPr id="465" name="Shape 465"/>
              <p:cNvSpPr/>
              <p:nvPr/>
            </p:nvSpPr>
            <p:spPr>
              <a:xfrm>
                <a:off x="0" y="0"/>
                <a:ext cx="178594" cy="178594"/>
              </a:xfrm>
              <a:prstGeom prst="ellipse">
                <a:avLst/>
              </a:prstGeom>
              <a:solidFill>
                <a:srgbClr val="000000"/>
              </a:solidFill>
              <a:ln w="12700" cap="flat">
                <a:solidFill>
                  <a:srgbClr val="FFFFFF"/>
                </a:solidFill>
                <a:prstDash val="solid"/>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466" name="Shape 466"/>
              <p:cNvSpPr/>
              <p:nvPr/>
            </p:nvSpPr>
            <p:spPr>
              <a:xfrm flipH="1">
                <a:off x="54570" y="55230"/>
                <a:ext cx="68880" cy="68880"/>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467" name="Shape 467"/>
              <p:cNvSpPr/>
              <p:nvPr/>
            </p:nvSpPr>
            <p:spPr>
              <a:xfrm>
                <a:off x="54570" y="54570"/>
                <a:ext cx="69454" cy="69454"/>
              </a:xfrm>
              <a:prstGeom prst="line">
                <a:avLst/>
              </a:prstGeom>
              <a:noFill/>
              <a:ln w="12700" cap="flat">
                <a:solidFill>
                  <a:srgbClr val="FFFFFF"/>
                </a:solidFill>
                <a:prstDash val="solid"/>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grpSp>
        <p:nvGrpSpPr>
          <p:cNvPr id="484" name="Group 484"/>
          <p:cNvGrpSpPr/>
          <p:nvPr/>
        </p:nvGrpSpPr>
        <p:grpSpPr>
          <a:xfrm>
            <a:off x="994370" y="2552104"/>
            <a:ext cx="3155752" cy="1761729"/>
            <a:chOff x="-12700" y="-12699"/>
            <a:chExt cx="3155751" cy="1761728"/>
          </a:xfrm>
        </p:grpSpPr>
        <p:grpSp>
          <p:nvGrpSpPr>
            <p:cNvPr id="472" name="Group 472"/>
            <p:cNvGrpSpPr/>
            <p:nvPr/>
          </p:nvGrpSpPr>
          <p:grpSpPr>
            <a:xfrm>
              <a:off x="-12700" y="41870"/>
              <a:ext cx="3101182" cy="1707159"/>
              <a:chOff x="0" y="0"/>
              <a:chExt cx="3101181" cy="1707157"/>
            </a:xfrm>
          </p:grpSpPr>
          <p:sp>
            <p:nvSpPr>
              <p:cNvPr id="471" name="Shape 471"/>
              <p:cNvSpPr/>
              <p:nvPr/>
            </p:nvSpPr>
            <p:spPr>
              <a:xfrm>
                <a:off x="12700" y="12700"/>
                <a:ext cx="3075782" cy="1681758"/>
              </a:xfrm>
              <a:prstGeom prst="roundRect">
                <a:avLst>
                  <a:gd name="adj" fmla="val 4531"/>
                </a:avLst>
              </a:prstGeom>
              <a:solidFill>
                <a:srgbClr val="FFFFFF"/>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470" name=""/>
              <p:cNvPicPr>
                <a:picLocks noChangeAspect="0"/>
              </p:cNvPicPr>
              <p:nvPr/>
            </p:nvPicPr>
            <p:blipFill>
              <a:blip r:embed="rId2">
                <a:extLst/>
              </a:blip>
              <a:stretch>
                <a:fillRect/>
              </a:stretch>
            </p:blipFill>
            <p:spPr>
              <a:xfrm>
                <a:off x="0" y="0"/>
                <a:ext cx="3101182" cy="1707158"/>
              </a:xfrm>
              <a:prstGeom prst="rect">
                <a:avLst/>
              </a:prstGeom>
              <a:effectLst/>
            </p:spPr>
          </p:pic>
        </p:grpSp>
        <p:grpSp>
          <p:nvGrpSpPr>
            <p:cNvPr id="475" name="Group 475"/>
            <p:cNvGrpSpPr/>
            <p:nvPr/>
          </p:nvGrpSpPr>
          <p:grpSpPr>
            <a:xfrm>
              <a:off x="43259" y="97829"/>
              <a:ext cx="2994224" cy="211139"/>
              <a:chOff x="0" y="0"/>
              <a:chExt cx="2994223" cy="211137"/>
            </a:xfrm>
          </p:grpSpPr>
          <p:sp>
            <p:nvSpPr>
              <p:cNvPr id="474" name="Shape 474"/>
              <p:cNvSpPr/>
              <p:nvPr/>
            </p:nvSpPr>
            <p:spPr>
              <a:xfrm>
                <a:off x="6350" y="6350"/>
                <a:ext cx="2981524" cy="198438"/>
              </a:xfrm>
              <a:prstGeom prst="roundRect">
                <a:avLst>
                  <a:gd name="adj" fmla="val 32000"/>
                </a:avLst>
              </a:prstGeom>
              <a:solidFill>
                <a:srgbClr val="D6D6D6"/>
              </a:solidFill>
              <a:ln>
                <a:noFill/>
              </a:ln>
              <a:effectLst/>
              <a:extLst>
                <a:ext uri="{C572A759-6A51-4108-AA02-DFA0A04FC94B}">
                  <ma14:wrappingTextBoxFlag xmlns:ma14="http://schemas.microsoft.com/office/mac/drawingml/2011/main" val="1"/>
                </a:ext>
              </a:extLst>
            </p:spPr>
            <p:txBody>
              <a:bodyPr wrap="square" lIns="49609" tIns="49609" rIns="49609" bIns="49609" numCol="1" anchor="ctr">
                <a:noAutofit/>
              </a:bodyPr>
              <a:lstStyle>
                <a:lvl1pPr algn="l">
                  <a:defRPr b="1" sz="600">
                    <a:solidFill>
                      <a:srgbClr val="232323"/>
                    </a:solidFill>
                    <a:latin typeface="Marker Felt"/>
                    <a:ea typeface="Marker Felt"/>
                    <a:cs typeface="Marker Felt"/>
                    <a:sym typeface="Marker Felt"/>
                  </a:defRPr>
                </a:lvl1pPr>
              </a:lstStyle>
              <a:p>
                <a:pPr/>
                <a:r>
                  <a:t>Window Title</a:t>
                </a:r>
              </a:p>
            </p:txBody>
          </p:sp>
          <p:pic>
            <p:nvPicPr>
              <p:cNvPr id="473" name=""/>
              <p:cNvPicPr>
                <a:picLocks noChangeAspect="0"/>
              </p:cNvPicPr>
              <p:nvPr/>
            </p:nvPicPr>
            <p:blipFill>
              <a:blip r:embed="rId3">
                <a:extLst/>
              </a:blip>
              <a:stretch>
                <a:fillRect/>
              </a:stretch>
            </p:blipFill>
            <p:spPr>
              <a:xfrm>
                <a:off x="0" y="0"/>
                <a:ext cx="2994224" cy="211138"/>
              </a:xfrm>
              <a:prstGeom prst="rect">
                <a:avLst/>
              </a:prstGeom>
              <a:effectLst/>
            </p:spPr>
          </p:pic>
        </p:grpSp>
        <p:grpSp>
          <p:nvGrpSpPr>
            <p:cNvPr id="483" name="Group 483"/>
            <p:cNvGrpSpPr/>
            <p:nvPr/>
          </p:nvGrpSpPr>
          <p:grpSpPr>
            <a:xfrm>
              <a:off x="2939057" y="-12700"/>
              <a:ext cx="203995" cy="203994"/>
              <a:chOff x="-12700" y="-12699"/>
              <a:chExt cx="203993" cy="203993"/>
            </a:xfrm>
          </p:grpSpPr>
          <p:grpSp>
            <p:nvGrpSpPr>
              <p:cNvPr id="478" name="Group 478"/>
              <p:cNvGrpSpPr/>
              <p:nvPr/>
            </p:nvGrpSpPr>
            <p:grpSpPr>
              <a:xfrm>
                <a:off x="-12701" y="-12700"/>
                <a:ext cx="203995" cy="203994"/>
                <a:chOff x="0" y="0"/>
                <a:chExt cx="203993" cy="203993"/>
              </a:xfrm>
            </p:grpSpPr>
            <p:sp>
              <p:nvSpPr>
                <p:cNvPr id="477" name="Shape 477"/>
                <p:cNvSpPr/>
                <p:nvPr/>
              </p:nvSpPr>
              <p:spPr>
                <a:xfrm>
                  <a:off x="12700" y="12700"/>
                  <a:ext cx="178594" cy="178594"/>
                </a:xfrm>
                <a:prstGeom prst="ellipse">
                  <a:avLst/>
                </a:prstGeom>
                <a:solidFill>
                  <a:srgbClr val="000000"/>
                </a:solidFill>
                <a:ln>
                  <a:noFill/>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pic>
              <p:nvPicPr>
                <p:cNvPr id="476" name=""/>
                <p:cNvPicPr>
                  <a:picLocks noChangeAspect="0"/>
                </p:cNvPicPr>
                <p:nvPr/>
              </p:nvPicPr>
              <p:blipFill>
                <a:blip r:embed="rId4">
                  <a:extLst/>
                </a:blip>
                <a:stretch>
                  <a:fillRect/>
                </a:stretch>
              </p:blipFill>
              <p:spPr>
                <a:xfrm>
                  <a:off x="-1" y="0"/>
                  <a:ext cx="203995" cy="203994"/>
                </a:xfrm>
                <a:prstGeom prst="rect">
                  <a:avLst/>
                </a:prstGeom>
                <a:effectLst/>
              </p:spPr>
            </p:pic>
          </p:grpSp>
          <p:pic>
            <p:nvPicPr>
              <p:cNvPr id="479" name=""/>
              <p:cNvPicPr>
                <a:picLocks noChangeAspect="0"/>
              </p:cNvPicPr>
              <p:nvPr/>
            </p:nvPicPr>
            <p:blipFill>
              <a:blip r:embed="rId5">
                <a:extLst/>
              </a:blip>
              <a:stretch>
                <a:fillRect/>
              </a:stretch>
            </p:blipFill>
            <p:spPr>
              <a:xfrm rot="5400000">
                <a:off x="41869" y="42530"/>
                <a:ext cx="94281" cy="94280"/>
              </a:xfrm>
              <a:prstGeom prst="rect">
                <a:avLst/>
              </a:prstGeom>
              <a:effectLst/>
            </p:spPr>
          </p:pic>
          <p:pic>
            <p:nvPicPr>
              <p:cNvPr id="481" name=""/>
              <p:cNvPicPr>
                <a:picLocks noChangeAspect="0"/>
              </p:cNvPicPr>
              <p:nvPr/>
            </p:nvPicPr>
            <p:blipFill>
              <a:blip r:embed="rId6">
                <a:extLst/>
              </a:blip>
              <a:stretch>
                <a:fillRect/>
              </a:stretch>
            </p:blipFill>
            <p:spPr>
              <a:xfrm>
                <a:off x="41870" y="41870"/>
                <a:ext cx="94854" cy="94854"/>
              </a:xfrm>
              <a:prstGeom prst="rect">
                <a:avLst/>
              </a:prstGeom>
              <a:effectLst/>
            </p:spPr>
          </p:pic>
        </p:grpSp>
      </p:grpSp>
      <p:sp>
        <p:nvSpPr>
          <p:cNvPr id="485" name="Shape 48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ext styles">
    <p:spTree>
      <p:nvGrpSpPr>
        <p:cNvPr id="1" name=""/>
        <p:cNvGrpSpPr/>
        <p:nvPr/>
      </p:nvGrpSpPr>
      <p:grpSpPr>
        <a:xfrm>
          <a:off x="0" y="0"/>
          <a:ext cx="0" cy="0"/>
          <a:chOff x="0" y="0"/>
          <a:chExt cx="0" cy="0"/>
        </a:xfrm>
      </p:grpSpPr>
      <p:sp>
        <p:nvSpPr>
          <p:cNvPr id="492" name="Shape 492"/>
          <p:cNvSpPr/>
          <p:nvPr/>
        </p:nvSpPr>
        <p:spPr>
          <a:xfrm>
            <a:off x="208359" y="683261"/>
            <a:ext cx="1748461" cy="285470"/>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1800">
                <a:solidFill>
                  <a:srgbClr val="232323"/>
                </a:solidFill>
                <a:latin typeface="Helvetica Neue"/>
                <a:ea typeface="Helvetica Neue"/>
                <a:cs typeface="Helvetica Neue"/>
                <a:sym typeface="Helvetica Neue"/>
              </a:defRPr>
            </a:lvl1pPr>
          </a:lstStyle>
          <a:p>
            <a:pPr/>
            <a:r>
              <a:t>Heading Level 1</a:t>
            </a:r>
          </a:p>
        </p:txBody>
      </p:sp>
      <p:sp>
        <p:nvSpPr>
          <p:cNvPr id="493" name="Shape 493"/>
          <p:cNvSpPr/>
          <p:nvPr/>
        </p:nvSpPr>
        <p:spPr>
          <a:xfrm>
            <a:off x="208359" y="995886"/>
            <a:ext cx="1169874" cy="186080"/>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1200">
                <a:solidFill>
                  <a:srgbClr val="232323"/>
                </a:solidFill>
                <a:latin typeface="Helvetica Neue"/>
                <a:ea typeface="Helvetica Neue"/>
                <a:cs typeface="Helvetica Neue"/>
                <a:sym typeface="Helvetica Neue"/>
              </a:defRPr>
            </a:lvl1pPr>
          </a:lstStyle>
          <a:p>
            <a:pPr/>
            <a:r>
              <a:t>Heading Level 2</a:t>
            </a:r>
          </a:p>
        </p:txBody>
      </p:sp>
      <p:sp>
        <p:nvSpPr>
          <p:cNvPr id="494" name="Shape 494"/>
          <p:cNvSpPr/>
          <p:nvPr/>
        </p:nvSpPr>
        <p:spPr>
          <a:xfrm>
            <a:off x="208359" y="1251417"/>
            <a:ext cx="880581" cy="136385"/>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900">
                <a:solidFill>
                  <a:srgbClr val="232323"/>
                </a:solidFill>
                <a:latin typeface="Helvetica Neue"/>
                <a:ea typeface="Helvetica Neue"/>
                <a:cs typeface="Helvetica Neue"/>
                <a:sym typeface="Helvetica Neue"/>
              </a:defRPr>
            </a:lvl1pPr>
          </a:lstStyle>
          <a:p>
            <a:pPr/>
            <a:r>
              <a:t>Heading Level 3</a:t>
            </a:r>
          </a:p>
        </p:txBody>
      </p:sp>
      <p:sp>
        <p:nvSpPr>
          <p:cNvPr id="495" name="Shape 495"/>
          <p:cNvSpPr/>
          <p:nvPr/>
        </p:nvSpPr>
        <p:spPr>
          <a:xfrm>
            <a:off x="208359" y="1484312"/>
            <a:ext cx="784150"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b="1" sz="800">
                <a:solidFill>
                  <a:srgbClr val="232323"/>
                </a:solidFill>
                <a:latin typeface="Helvetica Neue"/>
                <a:ea typeface="Helvetica Neue"/>
                <a:cs typeface="Helvetica Neue"/>
                <a:sym typeface="Helvetica Neue"/>
              </a:defRPr>
            </a:lvl1pPr>
          </a:lstStyle>
          <a:p>
            <a:pPr/>
            <a:r>
              <a:t>Heading Level 4</a:t>
            </a:r>
          </a:p>
        </p:txBody>
      </p:sp>
      <p:sp>
        <p:nvSpPr>
          <p:cNvPr id="496" name="Shape 496"/>
          <p:cNvSpPr/>
          <p:nvPr/>
        </p:nvSpPr>
        <p:spPr>
          <a:xfrm>
            <a:off x="213320" y="1723925"/>
            <a:ext cx="2267149" cy="1446943"/>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algn="l">
              <a:lnSpc>
                <a:spcPct val="140000"/>
              </a:lnSpc>
              <a:spcBef>
                <a:spcPts val="1300"/>
              </a:spcBef>
              <a:defRPr sz="600">
                <a:solidFill>
                  <a:srgbClr val="232323"/>
                </a:solidFill>
                <a:latin typeface="Helvetica Neue"/>
                <a:ea typeface="Helvetica Neue"/>
                <a:cs typeface="Helvetica Neue"/>
                <a:sym typeface="Helvetica Neue"/>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p:txBody>
      </p:sp>
      <p:sp>
        <p:nvSpPr>
          <p:cNvPr id="497" name="Shape 497"/>
          <p:cNvSpPr/>
          <p:nvPr/>
        </p:nvSpPr>
        <p:spPr>
          <a:xfrm>
            <a:off x="213320" y="2674937"/>
            <a:ext cx="496095" cy="127001"/>
          </a:xfrm>
          <a:prstGeom prst="rect">
            <a:avLst/>
          </a:prstGeom>
          <a:ln w="3175">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1300"/>
              </a:spcBef>
              <a:defRPr sz="600" u="sng">
                <a:solidFill>
                  <a:srgbClr val="0096FF"/>
                </a:solidFill>
                <a:latin typeface="Helvetica Neue"/>
                <a:ea typeface="Helvetica Neue"/>
                <a:cs typeface="Helvetica Neue"/>
                <a:sym typeface="Helvetica Neue"/>
              </a:defRPr>
            </a:lvl1pPr>
          </a:lstStyle>
          <a:p>
            <a:pPr/>
            <a:r>
              <a:t>Hypertext link</a:t>
            </a:r>
          </a:p>
        </p:txBody>
      </p:sp>
      <p:sp>
        <p:nvSpPr>
          <p:cNvPr id="498" name="Shape 498"/>
          <p:cNvSpPr/>
          <p:nvPr/>
        </p:nvSpPr>
        <p:spPr>
          <a:xfrm>
            <a:off x="218281" y="2902148"/>
            <a:ext cx="396876" cy="443627"/>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a:p>
            <a:pPr marL="76200" indent="-76200" algn="l">
              <a:lnSpc>
                <a:spcPct val="130000"/>
              </a:lnSpc>
              <a:spcBef>
                <a:spcPts val="500"/>
              </a:spcBef>
              <a:buSzPct val="100000"/>
              <a:buChar char="•"/>
              <a:defRPr sz="600">
                <a:solidFill>
                  <a:srgbClr val="232323"/>
                </a:solidFill>
                <a:latin typeface="Helvetica Neue"/>
                <a:ea typeface="Helvetica Neue"/>
                <a:cs typeface="Helvetica Neue"/>
                <a:sym typeface="Helvetica Neue"/>
              </a:defRPr>
            </a:pPr>
            <a:r>
              <a:t>List item</a:t>
            </a:r>
          </a:p>
        </p:txBody>
      </p:sp>
      <p:sp>
        <p:nvSpPr>
          <p:cNvPr id="499" name="Shape 499"/>
          <p:cNvSpPr/>
          <p:nvPr/>
        </p:nvSpPr>
        <p:spPr>
          <a:xfrm>
            <a:off x="1012031" y="2902148"/>
            <a:ext cx="396876" cy="788417"/>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a:p>
            <a:pPr marL="76200" indent="-76200" algn="l">
              <a:lnSpc>
                <a:spcPct val="130000"/>
              </a:lnSpc>
              <a:spcBef>
                <a:spcPts val="500"/>
              </a:spcBef>
              <a:buSzPct val="100000"/>
              <a:buAutoNum type="arabicPeriod" startAt="1"/>
              <a:defRPr sz="600">
                <a:solidFill>
                  <a:srgbClr val="232323"/>
                </a:solidFill>
                <a:latin typeface="Helvetica Neue"/>
                <a:ea typeface="Helvetica Neue"/>
                <a:cs typeface="Helvetica Neue"/>
                <a:sym typeface="Helvetica Neue"/>
              </a:defRPr>
            </a:pPr>
            <a:r>
              <a:t>Ordered list</a:t>
            </a:r>
          </a:p>
        </p:txBody>
      </p:sp>
      <p:sp>
        <p:nvSpPr>
          <p:cNvPr id="500" name="Shape 500"/>
          <p:cNvSpPr/>
          <p:nvPr/>
        </p:nvSpPr>
        <p:spPr>
          <a:xfrm>
            <a:off x="213320" y="3333750"/>
            <a:ext cx="1190626" cy="175260"/>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lvl1pPr algn="l">
              <a:lnSpc>
                <a:spcPct val="130000"/>
              </a:lnSpc>
              <a:spcBef>
                <a:spcPts val="500"/>
              </a:spcBef>
              <a:defRPr sz="600">
                <a:solidFill>
                  <a:srgbClr val="929000"/>
                </a:solidFill>
                <a:latin typeface="Andale Mono"/>
                <a:ea typeface="Andale Mono"/>
                <a:cs typeface="Andale Mono"/>
                <a:sym typeface="Andale Mono"/>
              </a:defRPr>
            </a:lvl1pPr>
          </a:lstStyle>
          <a:p>
            <a:pPr/>
            <a:r>
              <a:t>&lt;div id=”keynote”&gt;Kung-Fu&lt;/div&gt;</a:t>
            </a:r>
          </a:p>
        </p:txBody>
      </p:sp>
      <p:sp>
        <p:nvSpPr>
          <p:cNvPr id="501" name="Shape 501"/>
          <p:cNvSpPr/>
          <p:nvPr/>
        </p:nvSpPr>
        <p:spPr>
          <a:xfrm>
            <a:off x="1850429" y="689611"/>
            <a:ext cx="1596671" cy="272770"/>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800">
                <a:solidFill>
                  <a:srgbClr val="232323"/>
                </a:solidFill>
                <a:latin typeface="Helvetica Neue Light"/>
                <a:ea typeface="Helvetica Neue Light"/>
                <a:cs typeface="Helvetica Neue Light"/>
                <a:sym typeface="Helvetica Neue Light"/>
              </a:defRPr>
            </a:lvl1pPr>
          </a:lstStyle>
          <a:p>
            <a:pPr/>
            <a:r>
              <a:t>Heading Level 1</a:t>
            </a:r>
          </a:p>
        </p:txBody>
      </p:sp>
      <p:sp>
        <p:nvSpPr>
          <p:cNvPr id="502" name="Shape 502"/>
          <p:cNvSpPr/>
          <p:nvPr/>
        </p:nvSpPr>
        <p:spPr>
          <a:xfrm>
            <a:off x="1850429" y="998366"/>
            <a:ext cx="1068681" cy="186080"/>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200">
                <a:solidFill>
                  <a:srgbClr val="232323"/>
                </a:solidFill>
                <a:latin typeface="Helvetica Neue Light"/>
                <a:ea typeface="Helvetica Neue Light"/>
                <a:cs typeface="Helvetica Neue Light"/>
                <a:sym typeface="Helvetica Neue Light"/>
              </a:defRPr>
            </a:lvl1pPr>
          </a:lstStyle>
          <a:p>
            <a:pPr/>
            <a:r>
              <a:t>Heading Level 2</a:t>
            </a:r>
          </a:p>
        </p:txBody>
      </p:sp>
      <p:sp>
        <p:nvSpPr>
          <p:cNvPr id="503" name="Shape 503"/>
          <p:cNvSpPr/>
          <p:nvPr/>
        </p:nvSpPr>
        <p:spPr>
          <a:xfrm>
            <a:off x="1850429" y="1251417"/>
            <a:ext cx="804686" cy="136385"/>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900">
                <a:solidFill>
                  <a:srgbClr val="232323"/>
                </a:solidFill>
                <a:latin typeface="Helvetica Neue Light"/>
                <a:ea typeface="Helvetica Neue Light"/>
                <a:cs typeface="Helvetica Neue Light"/>
                <a:sym typeface="Helvetica Neue Light"/>
              </a:defRPr>
            </a:lvl1pPr>
          </a:lstStyle>
          <a:p>
            <a:pPr/>
            <a:r>
              <a:t>Heading Level 3</a:t>
            </a:r>
          </a:p>
        </p:txBody>
      </p:sp>
      <p:sp>
        <p:nvSpPr>
          <p:cNvPr id="504" name="Shape 504"/>
          <p:cNvSpPr/>
          <p:nvPr/>
        </p:nvSpPr>
        <p:spPr>
          <a:xfrm>
            <a:off x="1850429" y="1486792"/>
            <a:ext cx="716688"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800">
                <a:solidFill>
                  <a:srgbClr val="232323"/>
                </a:solidFill>
                <a:latin typeface="Helvetica Neue Light"/>
                <a:ea typeface="Helvetica Neue Light"/>
                <a:cs typeface="Helvetica Neue Light"/>
                <a:sym typeface="Helvetica Neue Light"/>
              </a:defRPr>
            </a:lvl1pPr>
          </a:lstStyle>
          <a:p>
            <a:pPr/>
            <a:r>
              <a:t>Heading Level 4</a:t>
            </a:r>
          </a:p>
        </p:txBody>
      </p:sp>
      <p:sp>
        <p:nvSpPr>
          <p:cNvPr id="505" name="Shape 505"/>
          <p:cNvSpPr/>
          <p:nvPr/>
        </p:nvSpPr>
        <p:spPr>
          <a:xfrm>
            <a:off x="3189882" y="698996"/>
            <a:ext cx="1431622" cy="254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800">
                <a:solidFill>
                  <a:srgbClr val="232323"/>
                </a:solidFill>
                <a:latin typeface="Marker Felt"/>
                <a:ea typeface="Marker Felt"/>
                <a:cs typeface="Marker Felt"/>
                <a:sym typeface="Marker Felt"/>
              </a:defRPr>
            </a:lvl1pPr>
          </a:lstStyle>
          <a:p>
            <a:pPr/>
            <a:r>
              <a:t>Heading Level 1</a:t>
            </a:r>
          </a:p>
        </p:txBody>
      </p:sp>
      <p:sp>
        <p:nvSpPr>
          <p:cNvPr id="506" name="Shape 506"/>
          <p:cNvSpPr/>
          <p:nvPr/>
        </p:nvSpPr>
        <p:spPr>
          <a:xfrm>
            <a:off x="3189882" y="1008856"/>
            <a:ext cx="958648" cy="1651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1200">
                <a:solidFill>
                  <a:srgbClr val="232323"/>
                </a:solidFill>
                <a:latin typeface="Marker Felt"/>
                <a:ea typeface="Marker Felt"/>
                <a:cs typeface="Marker Felt"/>
                <a:sym typeface="Marker Felt"/>
              </a:defRPr>
            </a:lvl1pPr>
          </a:lstStyle>
          <a:p>
            <a:pPr/>
            <a:r>
              <a:t>Heading Level 2</a:t>
            </a:r>
          </a:p>
        </p:txBody>
      </p:sp>
      <p:sp>
        <p:nvSpPr>
          <p:cNvPr id="507" name="Shape 507"/>
          <p:cNvSpPr/>
          <p:nvPr/>
        </p:nvSpPr>
        <p:spPr>
          <a:xfrm>
            <a:off x="3189882" y="1258589"/>
            <a:ext cx="722161"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900">
                <a:solidFill>
                  <a:srgbClr val="232323"/>
                </a:solidFill>
                <a:latin typeface="Marker Felt"/>
                <a:ea typeface="Marker Felt"/>
                <a:cs typeface="Marker Felt"/>
                <a:sym typeface="Marker Felt"/>
              </a:defRPr>
            </a:lvl1pPr>
          </a:lstStyle>
          <a:p>
            <a:pPr/>
            <a:r>
              <a:t>Heading Level 3</a:t>
            </a:r>
          </a:p>
        </p:txBody>
      </p:sp>
      <p:sp>
        <p:nvSpPr>
          <p:cNvPr id="508" name="Shape 508"/>
          <p:cNvSpPr/>
          <p:nvPr/>
        </p:nvSpPr>
        <p:spPr>
          <a:xfrm>
            <a:off x="3189882" y="1489273"/>
            <a:ext cx="643333"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lgn="l">
              <a:defRPr sz="800">
                <a:solidFill>
                  <a:srgbClr val="232323"/>
                </a:solidFill>
                <a:latin typeface="Marker Felt"/>
                <a:ea typeface="Marker Felt"/>
                <a:cs typeface="Marker Felt"/>
                <a:sym typeface="Marker Felt"/>
              </a:defRPr>
            </a:lvl1pPr>
          </a:lstStyle>
          <a:p>
            <a:pPr/>
            <a:r>
              <a:t>Heading Level 4</a:t>
            </a:r>
          </a:p>
        </p:txBody>
      </p:sp>
      <p:sp>
        <p:nvSpPr>
          <p:cNvPr id="509" name="Shape 509"/>
          <p:cNvSpPr/>
          <p:nvPr/>
        </p:nvSpPr>
        <p:spPr>
          <a:xfrm>
            <a:off x="2743398" y="1726406"/>
            <a:ext cx="2267149" cy="1175797"/>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algn="l">
              <a:lnSpc>
                <a:spcPct val="160000"/>
              </a:lnSpc>
              <a:spcBef>
                <a:spcPts val="1300"/>
              </a:spcBef>
              <a:defRPr sz="600">
                <a:solidFill>
                  <a:srgbClr val="232323"/>
                </a:solidFill>
                <a:latin typeface="Marker Felt"/>
                <a:ea typeface="Marker Felt"/>
                <a:cs typeface="Marker Felt"/>
                <a:sym typeface="Marker Felt"/>
              </a:defRPr>
            </a:pPr>
            <a:r>
              <a:rPr b="1"/>
              <a:t>Lorem ipsum</a:t>
            </a:r>
            <a:r>
              <a:t> dolor sit amet, consectetuer adipiscing elit, sed diam nonummy nibh euismod tincidunt ut laoreet dolore magna aliquam erat volutpat. Ut wisi zzril delenit Lorem ipsum dolor sit amet, consectetuer adipiscing elit, sed diam nonummy nibh euismod tincidunt ut laoreet dolore magna aliquam erat volutpat. 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a:t>
            </a:r>
          </a:p>
        </p:txBody>
      </p:sp>
      <p:sp>
        <p:nvSpPr>
          <p:cNvPr id="510" name="Shape 510"/>
          <p:cNvSpPr/>
          <p:nvPr/>
        </p:nvSpPr>
        <p:spPr>
          <a:xfrm>
            <a:off x="719335" y="2674937"/>
            <a:ext cx="496095" cy="127001"/>
          </a:xfrm>
          <a:prstGeom prst="rect">
            <a:avLst/>
          </a:prstGeom>
          <a:ln w="3175">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30000"/>
              </a:lnSpc>
              <a:spcBef>
                <a:spcPts val="1300"/>
              </a:spcBef>
              <a:defRPr sz="600" u="sng">
                <a:solidFill>
                  <a:srgbClr val="005493"/>
                </a:solidFill>
                <a:latin typeface="Marker Felt"/>
                <a:ea typeface="Marker Felt"/>
                <a:cs typeface="Marker Felt"/>
                <a:sym typeface="Marker Felt"/>
              </a:defRPr>
            </a:lvl1pPr>
          </a:lstStyle>
          <a:p>
            <a:pPr/>
            <a:r>
              <a:t>Hypertext link</a:t>
            </a:r>
          </a:p>
        </p:txBody>
      </p:sp>
      <p:sp>
        <p:nvSpPr>
          <p:cNvPr id="511" name="Shape 511"/>
          <p:cNvSpPr/>
          <p:nvPr/>
        </p:nvSpPr>
        <p:spPr>
          <a:xfrm>
            <a:off x="1805781" y="2902148"/>
            <a:ext cx="396876" cy="401321"/>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marL="76200" indent="-76200" algn="l">
              <a:lnSpc>
                <a:spcPct val="130000"/>
              </a:lnSpc>
              <a:spcBef>
                <a:spcPts val="500"/>
              </a:spcBef>
              <a:buSzPct val="100000"/>
              <a:buChar char="•"/>
              <a:defRPr sz="600">
                <a:solidFill>
                  <a:srgbClr val="232323"/>
                </a:solidFill>
                <a:latin typeface="Marker Felt"/>
                <a:ea typeface="Marker Felt"/>
                <a:cs typeface="Marker Felt"/>
                <a:sym typeface="Marker Felt"/>
              </a:defRPr>
            </a:pPr>
            <a:r>
              <a:t>List item</a:t>
            </a:r>
          </a:p>
          <a:p>
            <a:pPr marL="76200" indent="-76200" algn="l">
              <a:lnSpc>
                <a:spcPct val="130000"/>
              </a:lnSpc>
              <a:spcBef>
                <a:spcPts val="500"/>
              </a:spcBef>
              <a:buSzPct val="100000"/>
              <a:buChar char="•"/>
              <a:defRPr sz="600">
                <a:solidFill>
                  <a:srgbClr val="232323"/>
                </a:solidFill>
                <a:latin typeface="Marker Felt"/>
                <a:ea typeface="Marker Felt"/>
                <a:cs typeface="Marker Felt"/>
                <a:sym typeface="Marker Felt"/>
              </a:defRPr>
            </a:pPr>
            <a:r>
              <a:t>List item</a:t>
            </a:r>
          </a:p>
          <a:p>
            <a:pPr marL="76200" indent="-76200" algn="l">
              <a:lnSpc>
                <a:spcPct val="130000"/>
              </a:lnSpc>
              <a:spcBef>
                <a:spcPts val="500"/>
              </a:spcBef>
              <a:buSzPct val="100000"/>
              <a:buChar char="•"/>
              <a:defRPr sz="600">
                <a:solidFill>
                  <a:srgbClr val="232323"/>
                </a:solidFill>
                <a:latin typeface="Marker Felt"/>
                <a:ea typeface="Marker Felt"/>
                <a:cs typeface="Marker Felt"/>
                <a:sym typeface="Marker Felt"/>
              </a:defRPr>
            </a:pPr>
            <a:r>
              <a:t>List item</a:t>
            </a:r>
          </a:p>
        </p:txBody>
      </p:sp>
      <p:sp>
        <p:nvSpPr>
          <p:cNvPr id="512" name="Shape 512"/>
          <p:cNvSpPr/>
          <p:nvPr/>
        </p:nvSpPr>
        <p:spPr>
          <a:xfrm>
            <a:off x="2599531" y="2902148"/>
            <a:ext cx="396876" cy="698501"/>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p>
            <a:pPr marL="76200" indent="-76200" algn="l">
              <a:lnSpc>
                <a:spcPct val="130000"/>
              </a:lnSpc>
              <a:spcBef>
                <a:spcPts val="500"/>
              </a:spcBef>
              <a:buSzPct val="100000"/>
              <a:buAutoNum type="arabicPeriod" startAt="1"/>
              <a:defRPr sz="600">
                <a:solidFill>
                  <a:srgbClr val="232323"/>
                </a:solidFill>
                <a:latin typeface="Marker Felt"/>
                <a:ea typeface="Marker Felt"/>
                <a:cs typeface="Marker Felt"/>
                <a:sym typeface="Marker Felt"/>
              </a:defRPr>
            </a:pPr>
            <a:r>
              <a:t>Ordered list</a:t>
            </a:r>
          </a:p>
          <a:p>
            <a:pPr marL="76200" indent="-76200" algn="l">
              <a:lnSpc>
                <a:spcPct val="130000"/>
              </a:lnSpc>
              <a:spcBef>
                <a:spcPts val="500"/>
              </a:spcBef>
              <a:buSzPct val="100000"/>
              <a:buAutoNum type="arabicPeriod" startAt="1"/>
              <a:defRPr sz="600">
                <a:solidFill>
                  <a:srgbClr val="232323"/>
                </a:solidFill>
                <a:latin typeface="Marker Felt"/>
                <a:ea typeface="Marker Felt"/>
                <a:cs typeface="Marker Felt"/>
                <a:sym typeface="Marker Felt"/>
              </a:defRPr>
            </a:pPr>
            <a:r>
              <a:t>Ordered list</a:t>
            </a:r>
          </a:p>
          <a:p>
            <a:pPr marL="76200" indent="-76200" algn="l">
              <a:lnSpc>
                <a:spcPct val="130000"/>
              </a:lnSpc>
              <a:spcBef>
                <a:spcPts val="500"/>
              </a:spcBef>
              <a:buSzPct val="100000"/>
              <a:buAutoNum type="arabicPeriod" startAt="1"/>
              <a:defRPr sz="600">
                <a:solidFill>
                  <a:srgbClr val="232323"/>
                </a:solidFill>
                <a:latin typeface="Marker Felt"/>
                <a:ea typeface="Marker Felt"/>
                <a:cs typeface="Marker Felt"/>
                <a:sym typeface="Marker Felt"/>
              </a:defRPr>
            </a:pPr>
            <a:r>
              <a:t>Ordered list</a:t>
            </a:r>
          </a:p>
        </p:txBody>
      </p:sp>
      <p:sp>
        <p:nvSpPr>
          <p:cNvPr id="513" name="Shape 513"/>
          <p:cNvSpPr/>
          <p:nvPr/>
        </p:nvSpPr>
        <p:spPr>
          <a:xfrm>
            <a:off x="1875234" y="3313906"/>
            <a:ext cx="1190626" cy="127001"/>
          </a:xfrm>
          <a:prstGeom prst="rect">
            <a:avLst/>
          </a:prstGeom>
          <a:ln w="3175">
            <a:miter lim="400000"/>
          </a:ln>
          <a:extLst>
            <a:ext uri="{C572A759-6A51-4108-AA02-DFA0A04FC94B}">
              <ma14:wrappingTextBoxFlag xmlns:ma14="http://schemas.microsoft.com/office/mac/drawingml/2011/main" val="1"/>
            </a:ext>
          </a:extLst>
        </p:spPr>
        <p:txBody>
          <a:bodyPr lIns="0" tIns="0" rIns="0" bIns="0">
            <a:spAutoFit/>
          </a:bodyPr>
          <a:lstStyle>
            <a:lvl1pPr algn="l">
              <a:lnSpc>
                <a:spcPct val="130000"/>
              </a:lnSpc>
              <a:spcBef>
                <a:spcPts val="500"/>
              </a:spcBef>
              <a:defRPr sz="600">
                <a:solidFill>
                  <a:srgbClr val="929000"/>
                </a:solidFill>
                <a:latin typeface="Marker Felt"/>
                <a:ea typeface="Marker Felt"/>
                <a:cs typeface="Marker Felt"/>
                <a:sym typeface="Marker Felt"/>
              </a:defRPr>
            </a:lvl1pPr>
          </a:lstStyle>
          <a:p>
            <a:pPr/>
            <a:r>
              <a:t>&lt;div id=”keynote”&gt;Kung-Fu&lt;/div&gt;</a:t>
            </a:r>
          </a:p>
        </p:txBody>
      </p:sp>
      <p:sp>
        <p:nvSpPr>
          <p:cNvPr id="514" name="Shape 514"/>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image placeholders">
    <p:spTree>
      <p:nvGrpSpPr>
        <p:cNvPr id="1" name=""/>
        <p:cNvGrpSpPr/>
        <p:nvPr/>
      </p:nvGrpSpPr>
      <p:grpSpPr>
        <a:xfrm>
          <a:off x="0" y="0"/>
          <a:ext cx="0" cy="0"/>
          <a:chOff x="0" y="0"/>
          <a:chExt cx="0" cy="0"/>
        </a:xfrm>
      </p:grpSpPr>
      <p:grpSp>
        <p:nvGrpSpPr>
          <p:cNvPr id="524" name="Group 524"/>
          <p:cNvGrpSpPr/>
          <p:nvPr/>
        </p:nvGrpSpPr>
        <p:grpSpPr>
          <a:xfrm>
            <a:off x="64492" y="699492"/>
            <a:ext cx="1488282" cy="744141"/>
            <a:chOff x="0" y="0"/>
            <a:chExt cx="1488281" cy="744140"/>
          </a:xfrm>
        </p:grpSpPr>
        <p:sp>
          <p:nvSpPr>
            <p:cNvPr id="521" name="Shape 521"/>
            <p:cNvSpPr/>
            <p:nvPr/>
          </p:nvSpPr>
          <p:spPr>
            <a:xfrm>
              <a:off x="0" y="0"/>
              <a:ext cx="1488282" cy="744141"/>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Helvetica Neue Light"/>
                  <a:ea typeface="Helvetica Neue Light"/>
                  <a:cs typeface="Helvetica Neue Light"/>
                  <a:sym typeface="Helvetica Neue Light"/>
                </a:defRPr>
              </a:lvl1pPr>
            </a:lstStyle>
            <a:p>
              <a:pPr/>
              <a:r>
                <a:t>IMAGE</a:t>
              </a:r>
            </a:p>
          </p:txBody>
        </p:sp>
        <p:sp>
          <p:nvSpPr>
            <p:cNvPr id="522" name="Shape 522"/>
            <p:cNvSpPr/>
            <p:nvPr/>
          </p:nvSpPr>
          <p:spPr>
            <a:xfrm>
              <a:off x="4960" y="4960"/>
              <a:ext cx="1480841" cy="732980"/>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523" name="Shape 523"/>
            <p:cNvSpPr/>
            <p:nvPr/>
          </p:nvSpPr>
          <p:spPr>
            <a:xfrm flipH="1">
              <a:off x="4960" y="4960"/>
              <a:ext cx="1480841" cy="732980"/>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528" name="Group 528"/>
          <p:cNvGrpSpPr/>
          <p:nvPr/>
        </p:nvGrpSpPr>
        <p:grpSpPr>
          <a:xfrm>
            <a:off x="59531" y="1542851"/>
            <a:ext cx="1800820" cy="1012032"/>
            <a:chOff x="0" y="0"/>
            <a:chExt cx="1800819" cy="1012031"/>
          </a:xfrm>
        </p:grpSpPr>
        <p:sp>
          <p:nvSpPr>
            <p:cNvPr id="525" name="Shape 525"/>
            <p:cNvSpPr/>
            <p:nvPr/>
          </p:nvSpPr>
          <p:spPr>
            <a:xfrm>
              <a:off x="0" y="0"/>
              <a:ext cx="1800820" cy="1012032"/>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Helvetica Neue Light"/>
                  <a:ea typeface="Helvetica Neue Light"/>
                  <a:cs typeface="Helvetica Neue Light"/>
                  <a:sym typeface="Helvetica Neue Light"/>
                </a:defRPr>
              </a:lvl1pPr>
            </a:lstStyle>
            <a:p>
              <a:pPr/>
              <a:r>
                <a:t>16:9</a:t>
              </a:r>
            </a:p>
          </p:txBody>
        </p:sp>
        <p:sp>
          <p:nvSpPr>
            <p:cNvPr id="526" name="Shape 526"/>
            <p:cNvSpPr/>
            <p:nvPr/>
          </p:nvSpPr>
          <p:spPr>
            <a:xfrm>
              <a:off x="6002" y="6746"/>
              <a:ext cx="1791818" cy="99685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527" name="Shape 527"/>
            <p:cNvSpPr/>
            <p:nvPr/>
          </p:nvSpPr>
          <p:spPr>
            <a:xfrm flipH="1">
              <a:off x="6001" y="6746"/>
              <a:ext cx="1791818" cy="99685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531" name="Group 531"/>
          <p:cNvGrpSpPr/>
          <p:nvPr/>
        </p:nvGrpSpPr>
        <p:grpSpPr>
          <a:xfrm>
            <a:off x="3214687" y="689570"/>
            <a:ext cx="158751" cy="158751"/>
            <a:chOff x="0" y="0"/>
            <a:chExt cx="158750" cy="158750"/>
          </a:xfrm>
        </p:grpSpPr>
        <p:sp>
          <p:nvSpPr>
            <p:cNvPr id="529" name="Shape 529"/>
            <p:cNvSpPr/>
            <p:nvPr/>
          </p:nvSpPr>
          <p:spPr>
            <a:xfrm>
              <a:off x="0" y="0"/>
              <a:ext cx="158750" cy="158750"/>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30" name="Shape 530"/>
            <p:cNvSpPr/>
            <p:nvPr/>
          </p:nvSpPr>
          <p:spPr>
            <a:xfrm>
              <a:off x="11162" y="24804"/>
              <a:ext cx="138907" cy="128986"/>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sp>
        <p:nvSpPr>
          <p:cNvPr id="532" name="Shape 532"/>
          <p:cNvSpPr/>
          <p:nvPr/>
        </p:nvSpPr>
        <p:spPr>
          <a:xfrm>
            <a:off x="3241839" y="1139527"/>
            <a:ext cx="199582"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Twitter</a:t>
            </a:r>
          </a:p>
        </p:txBody>
      </p:sp>
      <p:sp>
        <p:nvSpPr>
          <p:cNvPr id="533" name="Shape 533"/>
          <p:cNvSpPr/>
          <p:nvPr/>
        </p:nvSpPr>
        <p:spPr>
          <a:xfrm>
            <a:off x="3199599" y="1533921"/>
            <a:ext cx="294958"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Facebook</a:t>
            </a:r>
          </a:p>
        </p:txBody>
      </p:sp>
      <p:sp>
        <p:nvSpPr>
          <p:cNvPr id="534" name="Shape 534"/>
          <p:cNvSpPr/>
          <p:nvPr/>
        </p:nvSpPr>
        <p:spPr>
          <a:xfrm>
            <a:off x="3260639" y="1915914"/>
            <a:ext cx="165546"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Flickr</a:t>
            </a:r>
          </a:p>
        </p:txBody>
      </p:sp>
      <p:sp>
        <p:nvSpPr>
          <p:cNvPr id="535" name="Shape 535"/>
          <p:cNvSpPr/>
          <p:nvPr/>
        </p:nvSpPr>
        <p:spPr>
          <a:xfrm>
            <a:off x="3245203" y="2327671"/>
            <a:ext cx="253874"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LinkedIn</a:t>
            </a:r>
          </a:p>
        </p:txBody>
      </p:sp>
      <p:grpSp>
        <p:nvGrpSpPr>
          <p:cNvPr id="538" name="Group 538"/>
          <p:cNvGrpSpPr/>
          <p:nvPr/>
        </p:nvGrpSpPr>
        <p:grpSpPr>
          <a:xfrm>
            <a:off x="3219648" y="932656"/>
            <a:ext cx="238126" cy="238126"/>
            <a:chOff x="0" y="0"/>
            <a:chExt cx="238125" cy="238125"/>
          </a:xfrm>
        </p:grpSpPr>
        <p:sp>
          <p:nvSpPr>
            <p:cNvPr id="536" name="Shape 536"/>
            <p:cNvSpPr/>
            <p:nvPr/>
          </p:nvSpPr>
          <p:spPr>
            <a:xfrm>
              <a:off x="0" y="0"/>
              <a:ext cx="238126" cy="238126"/>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37" name="Shape 537"/>
            <p:cNvSpPr/>
            <p:nvPr/>
          </p:nvSpPr>
          <p:spPr>
            <a:xfrm>
              <a:off x="9921" y="29765"/>
              <a:ext cx="218283" cy="202691"/>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41" name="Group 541"/>
          <p:cNvGrpSpPr/>
          <p:nvPr/>
        </p:nvGrpSpPr>
        <p:grpSpPr>
          <a:xfrm>
            <a:off x="3219648" y="1314648"/>
            <a:ext cx="248048" cy="248048"/>
            <a:chOff x="0" y="0"/>
            <a:chExt cx="248046" cy="248046"/>
          </a:xfrm>
        </p:grpSpPr>
        <p:sp>
          <p:nvSpPr>
            <p:cNvPr id="539" name="Shape 539"/>
            <p:cNvSpPr/>
            <p:nvPr/>
          </p:nvSpPr>
          <p:spPr>
            <a:xfrm>
              <a:off x="0" y="0"/>
              <a:ext cx="248047" cy="248047"/>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40" name="Shape 540"/>
            <p:cNvSpPr/>
            <p:nvPr/>
          </p:nvSpPr>
          <p:spPr>
            <a:xfrm>
              <a:off x="9921" y="39687"/>
              <a:ext cx="228204" cy="202272"/>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44" name="Group 544"/>
          <p:cNvGrpSpPr/>
          <p:nvPr/>
        </p:nvGrpSpPr>
        <p:grpSpPr>
          <a:xfrm>
            <a:off x="3497460" y="1314648"/>
            <a:ext cx="158751" cy="158751"/>
            <a:chOff x="0" y="0"/>
            <a:chExt cx="158750" cy="158750"/>
          </a:xfrm>
        </p:grpSpPr>
        <p:sp>
          <p:nvSpPr>
            <p:cNvPr id="542" name="Shape 542"/>
            <p:cNvSpPr/>
            <p:nvPr/>
          </p:nvSpPr>
          <p:spPr>
            <a:xfrm>
              <a:off x="0" y="0"/>
              <a:ext cx="158750" cy="158750"/>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43" name="Shape 543"/>
            <p:cNvSpPr/>
            <p:nvPr/>
          </p:nvSpPr>
          <p:spPr>
            <a:xfrm>
              <a:off x="9921" y="29765"/>
              <a:ext cx="138908" cy="123123"/>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47" name="Group 547"/>
          <p:cNvGrpSpPr/>
          <p:nvPr/>
        </p:nvGrpSpPr>
        <p:grpSpPr>
          <a:xfrm>
            <a:off x="3219648" y="1706562"/>
            <a:ext cx="238126" cy="238126"/>
            <a:chOff x="0" y="0"/>
            <a:chExt cx="238125" cy="238125"/>
          </a:xfrm>
        </p:grpSpPr>
        <p:sp>
          <p:nvSpPr>
            <p:cNvPr id="545" name="Shape 545"/>
            <p:cNvSpPr/>
            <p:nvPr/>
          </p:nvSpPr>
          <p:spPr>
            <a:xfrm>
              <a:off x="0" y="0"/>
              <a:ext cx="238126" cy="238126"/>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46" name="Shape 546"/>
            <p:cNvSpPr/>
            <p:nvPr/>
          </p:nvSpPr>
          <p:spPr>
            <a:xfrm>
              <a:off x="9921" y="38785"/>
              <a:ext cx="213322" cy="18908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50" name="Group 550"/>
          <p:cNvGrpSpPr/>
          <p:nvPr/>
        </p:nvGrpSpPr>
        <p:grpSpPr>
          <a:xfrm>
            <a:off x="3219648" y="2058789"/>
            <a:ext cx="297657" cy="297657"/>
            <a:chOff x="0" y="0"/>
            <a:chExt cx="297656" cy="297656"/>
          </a:xfrm>
        </p:grpSpPr>
        <p:sp>
          <p:nvSpPr>
            <p:cNvPr id="548" name="Shape 548"/>
            <p:cNvSpPr/>
            <p:nvPr/>
          </p:nvSpPr>
          <p:spPr>
            <a:xfrm>
              <a:off x="0" y="0"/>
              <a:ext cx="297657" cy="297657"/>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49" name="Shape 549"/>
            <p:cNvSpPr/>
            <p:nvPr/>
          </p:nvSpPr>
          <p:spPr>
            <a:xfrm>
              <a:off x="9921" y="44648"/>
              <a:ext cx="277814" cy="246244"/>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53" name="Group 553"/>
          <p:cNvGrpSpPr/>
          <p:nvPr/>
        </p:nvGrpSpPr>
        <p:grpSpPr>
          <a:xfrm>
            <a:off x="3547070" y="2058789"/>
            <a:ext cx="198438" cy="198438"/>
            <a:chOff x="0" y="0"/>
            <a:chExt cx="198437" cy="198437"/>
          </a:xfrm>
        </p:grpSpPr>
        <p:sp>
          <p:nvSpPr>
            <p:cNvPr id="551" name="Shape 551"/>
            <p:cNvSpPr/>
            <p:nvPr/>
          </p:nvSpPr>
          <p:spPr>
            <a:xfrm>
              <a:off x="0" y="0"/>
              <a:ext cx="198438" cy="198438"/>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52" name="Shape 552"/>
            <p:cNvSpPr/>
            <p:nvPr/>
          </p:nvSpPr>
          <p:spPr>
            <a:xfrm>
              <a:off x="9921" y="34726"/>
              <a:ext cx="178595" cy="15830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sp>
        <p:nvSpPr>
          <p:cNvPr id="554" name="Shape 554"/>
          <p:cNvSpPr/>
          <p:nvPr/>
        </p:nvSpPr>
        <p:spPr>
          <a:xfrm>
            <a:off x="3397425" y="2967632"/>
            <a:ext cx="144400"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Digg</a:t>
            </a:r>
          </a:p>
        </p:txBody>
      </p:sp>
      <p:grpSp>
        <p:nvGrpSpPr>
          <p:cNvPr id="557" name="Group 557"/>
          <p:cNvGrpSpPr/>
          <p:nvPr/>
        </p:nvGrpSpPr>
        <p:grpSpPr>
          <a:xfrm>
            <a:off x="3219648" y="2500312"/>
            <a:ext cx="496095" cy="496095"/>
            <a:chOff x="0" y="0"/>
            <a:chExt cx="496094" cy="496094"/>
          </a:xfrm>
        </p:grpSpPr>
        <p:sp>
          <p:nvSpPr>
            <p:cNvPr id="555" name="Shape 555"/>
            <p:cNvSpPr/>
            <p:nvPr/>
          </p:nvSpPr>
          <p:spPr>
            <a:xfrm>
              <a:off x="0" y="0"/>
              <a:ext cx="496095" cy="496095"/>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56" name="Shape 556"/>
            <p:cNvSpPr/>
            <p:nvPr/>
          </p:nvSpPr>
          <p:spPr>
            <a:xfrm>
              <a:off x="9921" y="64041"/>
              <a:ext cx="476251" cy="422131"/>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60" name="Group 560"/>
          <p:cNvGrpSpPr/>
          <p:nvPr/>
        </p:nvGrpSpPr>
        <p:grpSpPr>
          <a:xfrm>
            <a:off x="3775273" y="2058789"/>
            <a:ext cx="124024" cy="124024"/>
            <a:chOff x="0" y="0"/>
            <a:chExt cx="124023" cy="124023"/>
          </a:xfrm>
        </p:grpSpPr>
        <p:sp>
          <p:nvSpPr>
            <p:cNvPr id="558" name="Shape 558"/>
            <p:cNvSpPr/>
            <p:nvPr/>
          </p:nvSpPr>
          <p:spPr>
            <a:xfrm>
              <a:off x="0" y="0"/>
              <a:ext cx="124024" cy="124024"/>
            </a:xfrm>
            <a:prstGeom prst="rect">
              <a:avLst/>
            </a:prstGeom>
            <a:solidFill>
              <a:srgbClr val="FFFFFF"/>
            </a:solidFill>
            <a:ln w="3175" cap="flat">
              <a:solidFill>
                <a:srgbClr val="D0D0D0"/>
              </a:solidFill>
              <a:prstDash val="solid"/>
              <a:miter lim="400000"/>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sp>
          <p:nvSpPr>
            <p:cNvPr id="559" name="Shape 559"/>
            <p:cNvSpPr/>
            <p:nvPr/>
          </p:nvSpPr>
          <p:spPr>
            <a:xfrm>
              <a:off x="9921" y="15559"/>
              <a:ext cx="109142" cy="96739"/>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w="38100" cap="flat">
              <a:noFill/>
              <a:miter lim="400000"/>
            </a:ln>
            <a:effectLst/>
          </p:spPr>
          <p:txBody>
            <a:bodyPr wrap="square" lIns="19843" tIns="19843" rIns="19843" bIns="19843" numCol="1" anchor="ctr">
              <a:noAutofit/>
            </a:bodyPr>
            <a:lstStyle/>
            <a:p>
              <a:pPr/>
            </a:p>
          </p:txBody>
        </p:sp>
      </p:grpSp>
      <p:grpSp>
        <p:nvGrpSpPr>
          <p:cNvPr id="568" name="Group 568"/>
          <p:cNvGrpSpPr/>
          <p:nvPr/>
        </p:nvGrpSpPr>
        <p:grpSpPr>
          <a:xfrm>
            <a:off x="1629370" y="686792"/>
            <a:ext cx="1513682" cy="769541"/>
            <a:chOff x="-12700" y="-12700"/>
            <a:chExt cx="1513681" cy="769540"/>
          </a:xfrm>
        </p:grpSpPr>
        <p:grpSp>
          <p:nvGrpSpPr>
            <p:cNvPr id="563" name="Group 563"/>
            <p:cNvGrpSpPr/>
            <p:nvPr/>
          </p:nvGrpSpPr>
          <p:grpSpPr>
            <a:xfrm>
              <a:off x="-12700" y="-12700"/>
              <a:ext cx="1513682" cy="769541"/>
              <a:chOff x="0" y="0"/>
              <a:chExt cx="1513681" cy="769540"/>
            </a:xfrm>
          </p:grpSpPr>
          <p:sp>
            <p:nvSpPr>
              <p:cNvPr id="562" name="Shape 562"/>
              <p:cNvSpPr/>
              <p:nvPr/>
            </p:nvSpPr>
            <p:spPr>
              <a:xfrm>
                <a:off x="12700" y="12700"/>
                <a:ext cx="1488282" cy="744141"/>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Marker Felt"/>
                    <a:ea typeface="Marker Felt"/>
                    <a:cs typeface="Marker Felt"/>
                    <a:sym typeface="Marker Felt"/>
                  </a:defRPr>
                </a:lvl1pPr>
              </a:lstStyle>
              <a:p>
                <a:pPr/>
                <a:r>
                  <a:t>IMAGE</a:t>
                </a:r>
              </a:p>
            </p:txBody>
          </p:sp>
          <p:pic>
            <p:nvPicPr>
              <p:cNvPr id="561" name=""/>
              <p:cNvPicPr>
                <a:picLocks noChangeAspect="0"/>
              </p:cNvPicPr>
              <p:nvPr/>
            </p:nvPicPr>
            <p:blipFill>
              <a:blip r:embed="rId2">
                <a:extLst/>
              </a:blip>
              <a:stretch>
                <a:fillRect/>
              </a:stretch>
            </p:blipFill>
            <p:spPr>
              <a:xfrm>
                <a:off x="0" y="0"/>
                <a:ext cx="1513682" cy="769541"/>
              </a:xfrm>
              <a:prstGeom prst="rect">
                <a:avLst/>
              </a:prstGeom>
              <a:effectLst/>
            </p:spPr>
          </p:pic>
        </p:grpSp>
        <p:pic>
          <p:nvPicPr>
            <p:cNvPr id="564" name=""/>
            <p:cNvPicPr>
              <a:picLocks noChangeAspect="0"/>
            </p:cNvPicPr>
            <p:nvPr/>
          </p:nvPicPr>
          <p:blipFill>
            <a:blip r:embed="rId3">
              <a:alphaModFix amt="27000"/>
              <a:extLst/>
            </a:blip>
            <a:stretch>
              <a:fillRect/>
            </a:stretch>
          </p:blipFill>
          <p:spPr>
            <a:xfrm>
              <a:off x="-7742" y="-7742"/>
              <a:ext cx="1506246" cy="758385"/>
            </a:xfrm>
            <a:prstGeom prst="rect">
              <a:avLst/>
            </a:prstGeom>
            <a:effectLst/>
          </p:spPr>
        </p:pic>
        <p:pic>
          <p:nvPicPr>
            <p:cNvPr id="566" name=""/>
            <p:cNvPicPr>
              <a:picLocks noChangeAspect="0"/>
            </p:cNvPicPr>
            <p:nvPr/>
          </p:nvPicPr>
          <p:blipFill>
            <a:blip r:embed="rId3">
              <a:alphaModFix amt="27000"/>
              <a:extLst/>
            </a:blip>
            <a:stretch>
              <a:fillRect/>
            </a:stretch>
          </p:blipFill>
          <p:spPr>
            <a:xfrm flipH="1">
              <a:off x="-7742" y="-7742"/>
              <a:ext cx="1506246" cy="758385"/>
            </a:xfrm>
            <a:prstGeom prst="rect">
              <a:avLst/>
            </a:prstGeom>
            <a:effectLst/>
          </p:spPr>
        </p:pic>
      </p:grpSp>
      <p:grpSp>
        <p:nvGrpSpPr>
          <p:cNvPr id="576" name="Group 576"/>
          <p:cNvGrpSpPr/>
          <p:nvPr/>
        </p:nvGrpSpPr>
        <p:grpSpPr>
          <a:xfrm>
            <a:off x="46831" y="2631479"/>
            <a:ext cx="1826220" cy="1037432"/>
            <a:chOff x="-12699" y="-12699"/>
            <a:chExt cx="1826219" cy="1037431"/>
          </a:xfrm>
        </p:grpSpPr>
        <p:grpSp>
          <p:nvGrpSpPr>
            <p:cNvPr id="571" name="Group 571"/>
            <p:cNvGrpSpPr/>
            <p:nvPr/>
          </p:nvGrpSpPr>
          <p:grpSpPr>
            <a:xfrm>
              <a:off x="-12700" y="-12700"/>
              <a:ext cx="1826220" cy="1037432"/>
              <a:chOff x="0" y="0"/>
              <a:chExt cx="1826219" cy="1037431"/>
            </a:xfrm>
          </p:grpSpPr>
          <p:sp>
            <p:nvSpPr>
              <p:cNvPr id="570" name="Shape 570"/>
              <p:cNvSpPr/>
              <p:nvPr/>
            </p:nvSpPr>
            <p:spPr>
              <a:xfrm>
                <a:off x="12700" y="12700"/>
                <a:ext cx="1800820" cy="1012032"/>
              </a:xfrm>
              <a:prstGeom prst="rect">
                <a:avLst/>
              </a:prstGeom>
              <a:solidFill>
                <a:srgbClr val="FFFFFF"/>
              </a:solidFill>
              <a:ln>
                <a:noFill/>
              </a:ln>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Marker Felt"/>
                    <a:ea typeface="Marker Felt"/>
                    <a:cs typeface="Marker Felt"/>
                    <a:sym typeface="Marker Felt"/>
                  </a:defRPr>
                </a:lvl1pPr>
              </a:lstStyle>
              <a:p>
                <a:pPr/>
                <a:r>
                  <a:t>16:9</a:t>
                </a:r>
              </a:p>
            </p:txBody>
          </p:sp>
          <p:pic>
            <p:nvPicPr>
              <p:cNvPr id="569" name=""/>
              <p:cNvPicPr>
                <a:picLocks noChangeAspect="0"/>
              </p:cNvPicPr>
              <p:nvPr/>
            </p:nvPicPr>
            <p:blipFill>
              <a:blip r:embed="rId4">
                <a:extLst/>
              </a:blip>
              <a:stretch>
                <a:fillRect/>
              </a:stretch>
            </p:blipFill>
            <p:spPr>
              <a:xfrm>
                <a:off x="0" y="0"/>
                <a:ext cx="1826220" cy="1037432"/>
              </a:xfrm>
              <a:prstGeom prst="rect">
                <a:avLst/>
              </a:prstGeom>
              <a:effectLst/>
            </p:spPr>
          </p:pic>
        </p:grpSp>
        <p:pic>
          <p:nvPicPr>
            <p:cNvPr id="572" name=""/>
            <p:cNvPicPr>
              <a:picLocks noChangeAspect="0"/>
            </p:cNvPicPr>
            <p:nvPr/>
          </p:nvPicPr>
          <p:blipFill>
            <a:blip r:embed="rId5">
              <a:alphaModFix amt="27000"/>
              <a:extLst/>
            </a:blip>
            <a:stretch>
              <a:fillRect/>
            </a:stretch>
          </p:blipFill>
          <p:spPr>
            <a:xfrm>
              <a:off x="-6700" y="-5956"/>
              <a:ext cx="1817222" cy="1022256"/>
            </a:xfrm>
            <a:prstGeom prst="rect">
              <a:avLst/>
            </a:prstGeom>
            <a:effectLst/>
          </p:spPr>
        </p:pic>
        <p:pic>
          <p:nvPicPr>
            <p:cNvPr id="574" name=""/>
            <p:cNvPicPr>
              <a:picLocks noChangeAspect="0"/>
            </p:cNvPicPr>
            <p:nvPr/>
          </p:nvPicPr>
          <p:blipFill>
            <a:blip r:embed="rId5">
              <a:alphaModFix amt="27000"/>
              <a:extLst/>
            </a:blip>
            <a:stretch>
              <a:fillRect/>
            </a:stretch>
          </p:blipFill>
          <p:spPr>
            <a:xfrm flipH="1">
              <a:off x="-6701" y="-5956"/>
              <a:ext cx="1817222" cy="1022256"/>
            </a:xfrm>
            <a:prstGeom prst="rect">
              <a:avLst/>
            </a:prstGeom>
            <a:effectLst/>
          </p:spPr>
        </p:pic>
      </p:grpSp>
      <p:grpSp>
        <p:nvGrpSpPr>
          <p:cNvPr id="583" name="Group 583"/>
          <p:cNvGrpSpPr/>
          <p:nvPr/>
        </p:nvGrpSpPr>
        <p:grpSpPr>
          <a:xfrm>
            <a:off x="4096146" y="687982"/>
            <a:ext cx="161926" cy="161926"/>
            <a:chOff x="-1587" y="-1587"/>
            <a:chExt cx="161925" cy="161925"/>
          </a:xfrm>
        </p:grpSpPr>
        <p:grpSp>
          <p:nvGrpSpPr>
            <p:cNvPr id="579" name="Group 579"/>
            <p:cNvGrpSpPr/>
            <p:nvPr/>
          </p:nvGrpSpPr>
          <p:grpSpPr>
            <a:xfrm>
              <a:off x="-1588" y="-1588"/>
              <a:ext cx="161926" cy="161926"/>
              <a:chOff x="0" y="0"/>
              <a:chExt cx="161925" cy="161925"/>
            </a:xfrm>
          </p:grpSpPr>
          <p:sp>
            <p:nvSpPr>
              <p:cNvPr id="578" name="Shape 578"/>
              <p:cNvSpPr/>
              <p:nvPr/>
            </p:nvSpPr>
            <p:spPr>
              <a:xfrm>
                <a:off x="1587" y="1587"/>
                <a:ext cx="158751" cy="158751"/>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577" name=""/>
              <p:cNvPicPr>
                <a:picLocks noChangeAspect="0"/>
              </p:cNvPicPr>
              <p:nvPr/>
            </p:nvPicPr>
            <p:blipFill>
              <a:blip r:embed="rId6">
                <a:extLst/>
              </a:blip>
              <a:stretch>
                <a:fillRect/>
              </a:stretch>
            </p:blipFill>
            <p:spPr>
              <a:xfrm>
                <a:off x="0" y="0"/>
                <a:ext cx="161925" cy="161925"/>
              </a:xfrm>
              <a:prstGeom prst="rect">
                <a:avLst/>
              </a:prstGeom>
              <a:effectLst/>
            </p:spPr>
          </p:pic>
        </p:grpSp>
        <p:grpSp>
          <p:nvGrpSpPr>
            <p:cNvPr id="582" name="Group 582"/>
            <p:cNvGrpSpPr/>
            <p:nvPr/>
          </p:nvGrpSpPr>
          <p:grpSpPr>
            <a:xfrm>
              <a:off x="4771" y="18454"/>
              <a:ext cx="142140" cy="132494"/>
              <a:chOff x="0" y="0"/>
              <a:chExt cx="142139" cy="132492"/>
            </a:xfrm>
          </p:grpSpPr>
          <p:sp>
            <p:nvSpPr>
              <p:cNvPr id="581" name="Shape 581"/>
              <p:cNvSpPr/>
              <p:nvPr/>
            </p:nvSpPr>
            <p:spPr>
              <a:xfrm>
                <a:off x="6390" y="6350"/>
                <a:ext cx="128985" cy="119772"/>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580" name=""/>
              <p:cNvPicPr>
                <a:picLocks noChangeAspect="0"/>
              </p:cNvPicPr>
              <p:nvPr/>
            </p:nvPicPr>
            <p:blipFill>
              <a:blip r:embed="rId7">
                <a:extLst/>
              </a:blip>
              <a:stretch>
                <a:fillRect/>
              </a:stretch>
            </p:blipFill>
            <p:spPr>
              <a:xfrm>
                <a:off x="0" y="-1"/>
                <a:ext cx="142140" cy="132494"/>
              </a:xfrm>
              <a:prstGeom prst="rect">
                <a:avLst/>
              </a:prstGeom>
              <a:effectLst/>
            </p:spPr>
          </p:pic>
        </p:grpSp>
      </p:grpSp>
      <p:sp>
        <p:nvSpPr>
          <p:cNvPr id="584" name="Shape 584"/>
          <p:cNvSpPr/>
          <p:nvPr/>
        </p:nvSpPr>
        <p:spPr>
          <a:xfrm>
            <a:off x="4125373" y="1142007"/>
            <a:ext cx="199581"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Twitter</a:t>
            </a:r>
          </a:p>
        </p:txBody>
      </p:sp>
      <p:sp>
        <p:nvSpPr>
          <p:cNvPr id="585" name="Shape 585"/>
          <p:cNvSpPr/>
          <p:nvPr/>
        </p:nvSpPr>
        <p:spPr>
          <a:xfrm>
            <a:off x="4083941" y="1533921"/>
            <a:ext cx="294958"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Facebook</a:t>
            </a:r>
          </a:p>
        </p:txBody>
      </p:sp>
      <p:sp>
        <p:nvSpPr>
          <p:cNvPr id="586" name="Shape 586"/>
          <p:cNvSpPr/>
          <p:nvPr/>
        </p:nvSpPr>
        <p:spPr>
          <a:xfrm>
            <a:off x="4142648" y="1915914"/>
            <a:ext cx="165546"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Flickr</a:t>
            </a:r>
          </a:p>
        </p:txBody>
      </p:sp>
      <p:sp>
        <p:nvSpPr>
          <p:cNvPr id="587" name="Shape 587"/>
          <p:cNvSpPr/>
          <p:nvPr/>
        </p:nvSpPr>
        <p:spPr>
          <a:xfrm>
            <a:off x="4126517" y="2327671"/>
            <a:ext cx="253874"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LinkedIn</a:t>
            </a:r>
          </a:p>
        </p:txBody>
      </p:sp>
      <p:grpSp>
        <p:nvGrpSpPr>
          <p:cNvPr id="594" name="Group 594"/>
          <p:cNvGrpSpPr/>
          <p:nvPr/>
        </p:nvGrpSpPr>
        <p:grpSpPr>
          <a:xfrm>
            <a:off x="4101107" y="931068"/>
            <a:ext cx="241301" cy="241301"/>
            <a:chOff x="-1587" y="-1587"/>
            <a:chExt cx="241300" cy="241300"/>
          </a:xfrm>
        </p:grpSpPr>
        <p:grpSp>
          <p:nvGrpSpPr>
            <p:cNvPr id="590" name="Group 590"/>
            <p:cNvGrpSpPr/>
            <p:nvPr/>
          </p:nvGrpSpPr>
          <p:grpSpPr>
            <a:xfrm>
              <a:off x="-1588" y="-1588"/>
              <a:ext cx="241301" cy="241301"/>
              <a:chOff x="0" y="0"/>
              <a:chExt cx="241300" cy="241300"/>
            </a:xfrm>
          </p:grpSpPr>
          <p:sp>
            <p:nvSpPr>
              <p:cNvPr id="589" name="Shape 589"/>
              <p:cNvSpPr/>
              <p:nvPr/>
            </p:nvSpPr>
            <p:spPr>
              <a:xfrm>
                <a:off x="1587" y="1587"/>
                <a:ext cx="238126" cy="238126"/>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588" name=""/>
              <p:cNvPicPr>
                <a:picLocks noChangeAspect="0"/>
              </p:cNvPicPr>
              <p:nvPr/>
            </p:nvPicPr>
            <p:blipFill>
              <a:blip r:embed="rId8">
                <a:extLst/>
              </a:blip>
              <a:stretch>
                <a:fillRect/>
              </a:stretch>
            </p:blipFill>
            <p:spPr>
              <a:xfrm>
                <a:off x="-1" y="-1"/>
                <a:ext cx="241302" cy="241302"/>
              </a:xfrm>
              <a:prstGeom prst="rect">
                <a:avLst/>
              </a:prstGeom>
              <a:effectLst/>
            </p:spPr>
          </p:pic>
        </p:grpSp>
        <p:grpSp>
          <p:nvGrpSpPr>
            <p:cNvPr id="593" name="Group 593"/>
            <p:cNvGrpSpPr/>
            <p:nvPr/>
          </p:nvGrpSpPr>
          <p:grpSpPr>
            <a:xfrm>
              <a:off x="3531" y="23415"/>
              <a:ext cx="221304" cy="206199"/>
              <a:chOff x="0" y="0"/>
              <a:chExt cx="221303" cy="206197"/>
            </a:xfrm>
          </p:grpSpPr>
          <p:sp>
            <p:nvSpPr>
              <p:cNvPr id="592" name="Shape 592"/>
              <p:cNvSpPr/>
              <p:nvPr/>
            </p:nvSpPr>
            <p:spPr>
              <a:xfrm>
                <a:off x="6390" y="6349"/>
                <a:ext cx="208360" cy="193478"/>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591" name=""/>
              <p:cNvPicPr>
                <a:picLocks noChangeAspect="0"/>
              </p:cNvPicPr>
              <p:nvPr/>
            </p:nvPicPr>
            <p:blipFill>
              <a:blip r:embed="rId9">
                <a:extLst/>
              </a:blip>
              <a:stretch>
                <a:fillRect/>
              </a:stretch>
            </p:blipFill>
            <p:spPr>
              <a:xfrm>
                <a:off x="-1" y="-1"/>
                <a:ext cx="221305" cy="206199"/>
              </a:xfrm>
              <a:prstGeom prst="rect">
                <a:avLst/>
              </a:prstGeom>
              <a:effectLst/>
            </p:spPr>
          </p:pic>
        </p:grpSp>
      </p:grpSp>
      <p:grpSp>
        <p:nvGrpSpPr>
          <p:cNvPr id="601" name="Group 601"/>
          <p:cNvGrpSpPr/>
          <p:nvPr/>
        </p:nvGrpSpPr>
        <p:grpSpPr>
          <a:xfrm>
            <a:off x="4101107" y="1313060"/>
            <a:ext cx="251223" cy="251223"/>
            <a:chOff x="-1587" y="-1587"/>
            <a:chExt cx="251221" cy="251221"/>
          </a:xfrm>
        </p:grpSpPr>
        <p:grpSp>
          <p:nvGrpSpPr>
            <p:cNvPr id="597" name="Group 597"/>
            <p:cNvGrpSpPr/>
            <p:nvPr/>
          </p:nvGrpSpPr>
          <p:grpSpPr>
            <a:xfrm>
              <a:off x="-1588" y="-1588"/>
              <a:ext cx="251223" cy="251223"/>
              <a:chOff x="0" y="0"/>
              <a:chExt cx="251221" cy="251221"/>
            </a:xfrm>
          </p:grpSpPr>
          <p:sp>
            <p:nvSpPr>
              <p:cNvPr id="596" name="Shape 596"/>
              <p:cNvSpPr/>
              <p:nvPr/>
            </p:nvSpPr>
            <p:spPr>
              <a:xfrm>
                <a:off x="1587" y="1587"/>
                <a:ext cx="248048" cy="248048"/>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595" name=""/>
              <p:cNvPicPr>
                <a:picLocks noChangeAspect="0"/>
              </p:cNvPicPr>
              <p:nvPr/>
            </p:nvPicPr>
            <p:blipFill>
              <a:blip r:embed="rId10">
                <a:extLst/>
              </a:blip>
              <a:stretch>
                <a:fillRect/>
              </a:stretch>
            </p:blipFill>
            <p:spPr>
              <a:xfrm>
                <a:off x="0" y="0"/>
                <a:ext cx="251222" cy="251222"/>
              </a:xfrm>
              <a:prstGeom prst="rect">
                <a:avLst/>
              </a:prstGeom>
              <a:effectLst/>
            </p:spPr>
          </p:pic>
        </p:grpSp>
        <p:grpSp>
          <p:nvGrpSpPr>
            <p:cNvPr id="600" name="Group 600"/>
            <p:cNvGrpSpPr/>
            <p:nvPr/>
          </p:nvGrpSpPr>
          <p:grpSpPr>
            <a:xfrm>
              <a:off x="3527" y="33337"/>
              <a:ext cx="231282" cy="206198"/>
              <a:chOff x="0" y="0"/>
              <a:chExt cx="231280" cy="206196"/>
            </a:xfrm>
          </p:grpSpPr>
          <p:sp>
            <p:nvSpPr>
              <p:cNvPr id="599" name="Shape 599"/>
              <p:cNvSpPr/>
              <p:nvPr/>
            </p:nvSpPr>
            <p:spPr>
              <a:xfrm>
                <a:off x="6394" y="6350"/>
                <a:ext cx="218282" cy="193477"/>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598" name=""/>
              <p:cNvPicPr>
                <a:picLocks noChangeAspect="0"/>
              </p:cNvPicPr>
              <p:nvPr/>
            </p:nvPicPr>
            <p:blipFill>
              <a:blip r:embed="rId11">
                <a:extLst/>
              </a:blip>
              <a:stretch>
                <a:fillRect/>
              </a:stretch>
            </p:blipFill>
            <p:spPr>
              <a:xfrm>
                <a:off x="0" y="0"/>
                <a:ext cx="231281" cy="206197"/>
              </a:xfrm>
              <a:prstGeom prst="rect">
                <a:avLst/>
              </a:prstGeom>
              <a:effectLst/>
            </p:spPr>
          </p:pic>
        </p:grpSp>
      </p:grpSp>
      <p:grpSp>
        <p:nvGrpSpPr>
          <p:cNvPr id="608" name="Group 608"/>
          <p:cNvGrpSpPr/>
          <p:nvPr/>
        </p:nvGrpSpPr>
        <p:grpSpPr>
          <a:xfrm>
            <a:off x="4378920" y="1313060"/>
            <a:ext cx="161926" cy="161926"/>
            <a:chOff x="-1587" y="-1587"/>
            <a:chExt cx="161925" cy="161925"/>
          </a:xfrm>
        </p:grpSpPr>
        <p:grpSp>
          <p:nvGrpSpPr>
            <p:cNvPr id="604" name="Group 604"/>
            <p:cNvGrpSpPr/>
            <p:nvPr/>
          </p:nvGrpSpPr>
          <p:grpSpPr>
            <a:xfrm>
              <a:off x="-1588" y="-1588"/>
              <a:ext cx="161926" cy="161926"/>
              <a:chOff x="0" y="0"/>
              <a:chExt cx="161925" cy="161925"/>
            </a:xfrm>
          </p:grpSpPr>
          <p:sp>
            <p:nvSpPr>
              <p:cNvPr id="603" name="Shape 603"/>
              <p:cNvSpPr/>
              <p:nvPr/>
            </p:nvSpPr>
            <p:spPr>
              <a:xfrm>
                <a:off x="1587" y="1587"/>
                <a:ext cx="158751" cy="158751"/>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02" name=""/>
              <p:cNvPicPr>
                <a:picLocks noChangeAspect="0"/>
              </p:cNvPicPr>
              <p:nvPr/>
            </p:nvPicPr>
            <p:blipFill>
              <a:blip r:embed="rId6">
                <a:extLst/>
              </a:blip>
              <a:stretch>
                <a:fillRect/>
              </a:stretch>
            </p:blipFill>
            <p:spPr>
              <a:xfrm>
                <a:off x="0" y="0"/>
                <a:ext cx="161925" cy="161925"/>
              </a:xfrm>
              <a:prstGeom prst="rect">
                <a:avLst/>
              </a:prstGeom>
              <a:effectLst/>
            </p:spPr>
          </p:pic>
        </p:grpSp>
        <p:grpSp>
          <p:nvGrpSpPr>
            <p:cNvPr id="607" name="Group 607"/>
            <p:cNvGrpSpPr/>
            <p:nvPr/>
          </p:nvGrpSpPr>
          <p:grpSpPr>
            <a:xfrm>
              <a:off x="3527" y="23415"/>
              <a:ext cx="142237" cy="127048"/>
              <a:chOff x="0" y="0"/>
              <a:chExt cx="142235" cy="127047"/>
            </a:xfrm>
          </p:grpSpPr>
          <p:sp>
            <p:nvSpPr>
              <p:cNvPr id="606" name="Shape 606"/>
              <p:cNvSpPr/>
              <p:nvPr/>
            </p:nvSpPr>
            <p:spPr>
              <a:xfrm>
                <a:off x="6394" y="6349"/>
                <a:ext cx="128985" cy="114329"/>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05" name=""/>
              <p:cNvPicPr>
                <a:picLocks noChangeAspect="0"/>
              </p:cNvPicPr>
              <p:nvPr/>
            </p:nvPicPr>
            <p:blipFill>
              <a:blip r:embed="rId12">
                <a:extLst/>
              </a:blip>
              <a:stretch>
                <a:fillRect/>
              </a:stretch>
            </p:blipFill>
            <p:spPr>
              <a:xfrm>
                <a:off x="-1" y="0"/>
                <a:ext cx="142237" cy="127048"/>
              </a:xfrm>
              <a:prstGeom prst="rect">
                <a:avLst/>
              </a:prstGeom>
              <a:effectLst/>
            </p:spPr>
          </p:pic>
        </p:grpSp>
      </p:grpSp>
      <p:grpSp>
        <p:nvGrpSpPr>
          <p:cNvPr id="615" name="Group 615"/>
          <p:cNvGrpSpPr/>
          <p:nvPr/>
        </p:nvGrpSpPr>
        <p:grpSpPr>
          <a:xfrm>
            <a:off x="4101107" y="1704975"/>
            <a:ext cx="241301" cy="241301"/>
            <a:chOff x="-1587" y="-1587"/>
            <a:chExt cx="241300" cy="241300"/>
          </a:xfrm>
        </p:grpSpPr>
        <p:grpSp>
          <p:nvGrpSpPr>
            <p:cNvPr id="611" name="Group 611"/>
            <p:cNvGrpSpPr/>
            <p:nvPr/>
          </p:nvGrpSpPr>
          <p:grpSpPr>
            <a:xfrm>
              <a:off x="-1588" y="-1588"/>
              <a:ext cx="241301" cy="241301"/>
              <a:chOff x="0" y="0"/>
              <a:chExt cx="241300" cy="241300"/>
            </a:xfrm>
          </p:grpSpPr>
          <p:sp>
            <p:nvSpPr>
              <p:cNvPr id="610" name="Shape 610"/>
              <p:cNvSpPr/>
              <p:nvPr/>
            </p:nvSpPr>
            <p:spPr>
              <a:xfrm>
                <a:off x="1587" y="1587"/>
                <a:ext cx="238126" cy="238126"/>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09" name=""/>
              <p:cNvPicPr>
                <a:picLocks noChangeAspect="0"/>
              </p:cNvPicPr>
              <p:nvPr/>
            </p:nvPicPr>
            <p:blipFill>
              <a:blip r:embed="rId8">
                <a:extLst/>
              </a:blip>
              <a:stretch>
                <a:fillRect/>
              </a:stretch>
            </p:blipFill>
            <p:spPr>
              <a:xfrm>
                <a:off x="0" y="0"/>
                <a:ext cx="241301" cy="241301"/>
              </a:xfrm>
              <a:prstGeom prst="rect">
                <a:avLst/>
              </a:prstGeom>
              <a:effectLst/>
            </p:spPr>
          </p:pic>
        </p:grpSp>
        <p:grpSp>
          <p:nvGrpSpPr>
            <p:cNvPr id="614" name="Group 614"/>
            <p:cNvGrpSpPr/>
            <p:nvPr/>
          </p:nvGrpSpPr>
          <p:grpSpPr>
            <a:xfrm>
              <a:off x="3527" y="32435"/>
              <a:ext cx="216430" cy="193006"/>
              <a:chOff x="0" y="0"/>
              <a:chExt cx="216429" cy="193005"/>
            </a:xfrm>
          </p:grpSpPr>
          <p:sp>
            <p:nvSpPr>
              <p:cNvPr id="613" name="Shape 613"/>
              <p:cNvSpPr/>
              <p:nvPr/>
            </p:nvSpPr>
            <p:spPr>
              <a:xfrm>
                <a:off x="6394" y="6350"/>
                <a:ext cx="203399" cy="180285"/>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12" name=""/>
              <p:cNvPicPr>
                <a:picLocks noChangeAspect="0"/>
              </p:cNvPicPr>
              <p:nvPr/>
            </p:nvPicPr>
            <p:blipFill>
              <a:blip r:embed="rId13">
                <a:extLst/>
              </a:blip>
              <a:stretch>
                <a:fillRect/>
              </a:stretch>
            </p:blipFill>
            <p:spPr>
              <a:xfrm>
                <a:off x="-1" y="-1"/>
                <a:ext cx="216431" cy="193007"/>
              </a:xfrm>
              <a:prstGeom prst="rect">
                <a:avLst/>
              </a:prstGeom>
              <a:effectLst/>
            </p:spPr>
          </p:pic>
        </p:grpSp>
      </p:grpSp>
      <p:grpSp>
        <p:nvGrpSpPr>
          <p:cNvPr id="622" name="Group 622"/>
          <p:cNvGrpSpPr/>
          <p:nvPr/>
        </p:nvGrpSpPr>
        <p:grpSpPr>
          <a:xfrm>
            <a:off x="4101107" y="2057201"/>
            <a:ext cx="300833" cy="300832"/>
            <a:chOff x="-1587" y="-1587"/>
            <a:chExt cx="300831" cy="300831"/>
          </a:xfrm>
        </p:grpSpPr>
        <p:grpSp>
          <p:nvGrpSpPr>
            <p:cNvPr id="618" name="Group 618"/>
            <p:cNvGrpSpPr/>
            <p:nvPr/>
          </p:nvGrpSpPr>
          <p:grpSpPr>
            <a:xfrm>
              <a:off x="-1588" y="-1588"/>
              <a:ext cx="300832" cy="300832"/>
              <a:chOff x="0" y="0"/>
              <a:chExt cx="300831" cy="300831"/>
            </a:xfrm>
          </p:grpSpPr>
          <p:sp>
            <p:nvSpPr>
              <p:cNvPr id="617" name="Shape 617"/>
              <p:cNvSpPr/>
              <p:nvPr/>
            </p:nvSpPr>
            <p:spPr>
              <a:xfrm>
                <a:off x="1587" y="1587"/>
                <a:ext cx="297657" cy="297657"/>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16" name=""/>
              <p:cNvPicPr>
                <a:picLocks noChangeAspect="0"/>
              </p:cNvPicPr>
              <p:nvPr/>
            </p:nvPicPr>
            <p:blipFill>
              <a:blip r:embed="rId14">
                <a:extLst/>
              </a:blip>
              <a:stretch>
                <a:fillRect/>
              </a:stretch>
            </p:blipFill>
            <p:spPr>
              <a:xfrm>
                <a:off x="-1" y="0"/>
                <a:ext cx="300833" cy="300832"/>
              </a:xfrm>
              <a:prstGeom prst="rect">
                <a:avLst/>
              </a:prstGeom>
              <a:effectLst/>
            </p:spPr>
          </p:pic>
        </p:grpSp>
        <p:grpSp>
          <p:nvGrpSpPr>
            <p:cNvPr id="621" name="Group 621"/>
            <p:cNvGrpSpPr/>
            <p:nvPr/>
          </p:nvGrpSpPr>
          <p:grpSpPr>
            <a:xfrm>
              <a:off x="3527" y="38298"/>
              <a:ext cx="280805" cy="250170"/>
              <a:chOff x="0" y="0"/>
              <a:chExt cx="280804" cy="250168"/>
            </a:xfrm>
          </p:grpSpPr>
          <p:sp>
            <p:nvSpPr>
              <p:cNvPr id="620" name="Shape 620"/>
              <p:cNvSpPr/>
              <p:nvPr/>
            </p:nvSpPr>
            <p:spPr>
              <a:xfrm>
                <a:off x="6394" y="6349"/>
                <a:ext cx="267891" cy="237450"/>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19" name=""/>
              <p:cNvPicPr>
                <a:picLocks noChangeAspect="0"/>
              </p:cNvPicPr>
              <p:nvPr/>
            </p:nvPicPr>
            <p:blipFill>
              <a:blip r:embed="rId15">
                <a:extLst/>
              </a:blip>
              <a:stretch>
                <a:fillRect/>
              </a:stretch>
            </p:blipFill>
            <p:spPr>
              <a:xfrm>
                <a:off x="0" y="0"/>
                <a:ext cx="280805" cy="250169"/>
              </a:xfrm>
              <a:prstGeom prst="rect">
                <a:avLst/>
              </a:prstGeom>
              <a:effectLst/>
            </p:spPr>
          </p:pic>
        </p:grpSp>
      </p:grpSp>
      <p:grpSp>
        <p:nvGrpSpPr>
          <p:cNvPr id="629" name="Group 629"/>
          <p:cNvGrpSpPr/>
          <p:nvPr/>
        </p:nvGrpSpPr>
        <p:grpSpPr>
          <a:xfrm>
            <a:off x="4428529" y="2057201"/>
            <a:ext cx="201614" cy="201614"/>
            <a:chOff x="-1587" y="-1587"/>
            <a:chExt cx="201612" cy="201612"/>
          </a:xfrm>
        </p:grpSpPr>
        <p:grpSp>
          <p:nvGrpSpPr>
            <p:cNvPr id="625" name="Group 625"/>
            <p:cNvGrpSpPr/>
            <p:nvPr/>
          </p:nvGrpSpPr>
          <p:grpSpPr>
            <a:xfrm>
              <a:off x="-1588" y="-1588"/>
              <a:ext cx="201614" cy="201613"/>
              <a:chOff x="0" y="0"/>
              <a:chExt cx="201612" cy="201612"/>
            </a:xfrm>
          </p:grpSpPr>
          <p:sp>
            <p:nvSpPr>
              <p:cNvPr id="624" name="Shape 624"/>
              <p:cNvSpPr/>
              <p:nvPr/>
            </p:nvSpPr>
            <p:spPr>
              <a:xfrm>
                <a:off x="1587" y="1587"/>
                <a:ext cx="198439" cy="198438"/>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23" name=""/>
              <p:cNvPicPr>
                <a:picLocks noChangeAspect="0"/>
              </p:cNvPicPr>
              <p:nvPr/>
            </p:nvPicPr>
            <p:blipFill>
              <a:blip r:embed="rId16">
                <a:extLst/>
              </a:blip>
              <a:stretch>
                <a:fillRect/>
              </a:stretch>
            </p:blipFill>
            <p:spPr>
              <a:xfrm>
                <a:off x="0" y="0"/>
                <a:ext cx="201613" cy="201613"/>
              </a:xfrm>
              <a:prstGeom prst="rect">
                <a:avLst/>
              </a:prstGeom>
              <a:effectLst/>
            </p:spPr>
          </p:pic>
        </p:grpSp>
        <p:grpSp>
          <p:nvGrpSpPr>
            <p:cNvPr id="628" name="Group 628"/>
            <p:cNvGrpSpPr/>
            <p:nvPr/>
          </p:nvGrpSpPr>
          <p:grpSpPr>
            <a:xfrm>
              <a:off x="3527" y="28376"/>
              <a:ext cx="181791" cy="162226"/>
              <a:chOff x="0" y="0"/>
              <a:chExt cx="181790" cy="162224"/>
            </a:xfrm>
          </p:grpSpPr>
          <p:sp>
            <p:nvSpPr>
              <p:cNvPr id="627" name="Shape 627"/>
              <p:cNvSpPr/>
              <p:nvPr/>
            </p:nvSpPr>
            <p:spPr>
              <a:xfrm>
                <a:off x="6394" y="6350"/>
                <a:ext cx="168673" cy="149505"/>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26" name=""/>
              <p:cNvPicPr>
                <a:picLocks noChangeAspect="0"/>
              </p:cNvPicPr>
              <p:nvPr/>
            </p:nvPicPr>
            <p:blipFill>
              <a:blip r:embed="rId17">
                <a:extLst/>
              </a:blip>
              <a:stretch>
                <a:fillRect/>
              </a:stretch>
            </p:blipFill>
            <p:spPr>
              <a:xfrm>
                <a:off x="-1" y="0"/>
                <a:ext cx="181792" cy="162225"/>
              </a:xfrm>
              <a:prstGeom prst="rect">
                <a:avLst/>
              </a:prstGeom>
              <a:effectLst/>
            </p:spPr>
          </p:pic>
        </p:grpSp>
      </p:grpSp>
      <p:sp>
        <p:nvSpPr>
          <p:cNvPr id="630" name="Shape 630"/>
          <p:cNvSpPr/>
          <p:nvPr/>
        </p:nvSpPr>
        <p:spPr>
          <a:xfrm>
            <a:off x="4278081" y="2967632"/>
            <a:ext cx="144400" cy="127001"/>
          </a:xfrm>
          <a:prstGeom prst="rect">
            <a:avLst/>
          </a:prstGeom>
          <a:ln w="3175">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500">
                <a:solidFill>
                  <a:srgbClr val="AAAAAA"/>
                </a:solidFill>
                <a:latin typeface="Helvetica Neue"/>
                <a:ea typeface="Helvetica Neue"/>
                <a:cs typeface="Helvetica Neue"/>
                <a:sym typeface="Helvetica Neue"/>
              </a:defRPr>
            </a:lvl1pPr>
          </a:lstStyle>
          <a:p>
            <a:pPr/>
            <a:r>
              <a:t>Digg</a:t>
            </a:r>
          </a:p>
        </p:txBody>
      </p:sp>
      <p:grpSp>
        <p:nvGrpSpPr>
          <p:cNvPr id="637" name="Group 637"/>
          <p:cNvGrpSpPr/>
          <p:nvPr/>
        </p:nvGrpSpPr>
        <p:grpSpPr>
          <a:xfrm>
            <a:off x="4101107" y="2498724"/>
            <a:ext cx="499271" cy="499271"/>
            <a:chOff x="-1587" y="-1587"/>
            <a:chExt cx="499269" cy="499269"/>
          </a:xfrm>
        </p:grpSpPr>
        <p:grpSp>
          <p:nvGrpSpPr>
            <p:cNvPr id="633" name="Group 633"/>
            <p:cNvGrpSpPr/>
            <p:nvPr/>
          </p:nvGrpSpPr>
          <p:grpSpPr>
            <a:xfrm>
              <a:off x="-1588" y="-1588"/>
              <a:ext cx="499270" cy="499270"/>
              <a:chOff x="0" y="0"/>
              <a:chExt cx="499269" cy="499269"/>
            </a:xfrm>
          </p:grpSpPr>
          <p:sp>
            <p:nvSpPr>
              <p:cNvPr id="632" name="Shape 632"/>
              <p:cNvSpPr/>
              <p:nvPr/>
            </p:nvSpPr>
            <p:spPr>
              <a:xfrm>
                <a:off x="1587" y="1587"/>
                <a:ext cx="496095" cy="496095"/>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31" name=""/>
              <p:cNvPicPr>
                <a:picLocks noChangeAspect="0"/>
              </p:cNvPicPr>
              <p:nvPr/>
            </p:nvPicPr>
            <p:blipFill>
              <a:blip r:embed="rId18">
                <a:extLst/>
              </a:blip>
              <a:stretch>
                <a:fillRect/>
              </a:stretch>
            </p:blipFill>
            <p:spPr>
              <a:xfrm>
                <a:off x="-1" y="-1"/>
                <a:ext cx="499271" cy="499271"/>
              </a:xfrm>
              <a:prstGeom prst="rect">
                <a:avLst/>
              </a:prstGeom>
              <a:effectLst/>
            </p:spPr>
          </p:pic>
        </p:grpSp>
        <p:grpSp>
          <p:nvGrpSpPr>
            <p:cNvPr id="636" name="Group 636"/>
            <p:cNvGrpSpPr/>
            <p:nvPr/>
          </p:nvGrpSpPr>
          <p:grpSpPr>
            <a:xfrm>
              <a:off x="3527" y="57691"/>
              <a:ext cx="469151" cy="417263"/>
              <a:chOff x="0" y="0"/>
              <a:chExt cx="469149" cy="417262"/>
            </a:xfrm>
          </p:grpSpPr>
          <p:sp>
            <p:nvSpPr>
              <p:cNvPr id="635" name="Shape 635"/>
              <p:cNvSpPr/>
              <p:nvPr/>
            </p:nvSpPr>
            <p:spPr>
              <a:xfrm>
                <a:off x="6394" y="6349"/>
                <a:ext cx="456407" cy="404543"/>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34" name=""/>
              <p:cNvPicPr>
                <a:picLocks noChangeAspect="0"/>
              </p:cNvPicPr>
              <p:nvPr/>
            </p:nvPicPr>
            <p:blipFill>
              <a:blip r:embed="rId19">
                <a:extLst/>
              </a:blip>
              <a:stretch>
                <a:fillRect/>
              </a:stretch>
            </p:blipFill>
            <p:spPr>
              <a:xfrm>
                <a:off x="0" y="-1"/>
                <a:ext cx="469150" cy="417264"/>
              </a:xfrm>
              <a:prstGeom prst="rect">
                <a:avLst/>
              </a:prstGeom>
              <a:effectLst/>
            </p:spPr>
          </p:pic>
        </p:grpSp>
      </p:grpSp>
      <p:grpSp>
        <p:nvGrpSpPr>
          <p:cNvPr id="644" name="Group 644"/>
          <p:cNvGrpSpPr/>
          <p:nvPr/>
        </p:nvGrpSpPr>
        <p:grpSpPr>
          <a:xfrm>
            <a:off x="4656732" y="2057201"/>
            <a:ext cx="127200" cy="127199"/>
            <a:chOff x="-1587" y="-1587"/>
            <a:chExt cx="127198" cy="127198"/>
          </a:xfrm>
        </p:grpSpPr>
        <p:grpSp>
          <p:nvGrpSpPr>
            <p:cNvPr id="640" name="Group 640"/>
            <p:cNvGrpSpPr/>
            <p:nvPr/>
          </p:nvGrpSpPr>
          <p:grpSpPr>
            <a:xfrm>
              <a:off x="-1588" y="-1588"/>
              <a:ext cx="127199" cy="127199"/>
              <a:chOff x="0" y="0"/>
              <a:chExt cx="127198" cy="127198"/>
            </a:xfrm>
          </p:grpSpPr>
          <p:sp>
            <p:nvSpPr>
              <p:cNvPr id="639" name="Shape 639"/>
              <p:cNvSpPr/>
              <p:nvPr/>
            </p:nvSpPr>
            <p:spPr>
              <a:xfrm>
                <a:off x="1587" y="1587"/>
                <a:ext cx="124024" cy="124024"/>
              </a:xfrm>
              <a:prstGeom prst="rect">
                <a:avLst/>
              </a:prstGeom>
              <a:solidFill>
                <a:srgbClr val="FFFFFF"/>
              </a:solidFill>
              <a:ln>
                <a:noFill/>
              </a:ln>
              <a:effec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p>
            </p:txBody>
          </p:sp>
          <p:pic>
            <p:nvPicPr>
              <p:cNvPr id="638" name=""/>
              <p:cNvPicPr>
                <a:picLocks noChangeAspect="0"/>
              </p:cNvPicPr>
              <p:nvPr/>
            </p:nvPicPr>
            <p:blipFill>
              <a:blip r:embed="rId20">
                <a:extLst/>
              </a:blip>
              <a:stretch>
                <a:fillRect/>
              </a:stretch>
            </p:blipFill>
            <p:spPr>
              <a:xfrm>
                <a:off x="-1" y="-1"/>
                <a:ext cx="127200" cy="127200"/>
              </a:xfrm>
              <a:prstGeom prst="rect">
                <a:avLst/>
              </a:prstGeom>
              <a:effectLst/>
            </p:spPr>
          </p:pic>
        </p:grpSp>
        <p:grpSp>
          <p:nvGrpSpPr>
            <p:cNvPr id="643" name="Group 643"/>
            <p:cNvGrpSpPr/>
            <p:nvPr/>
          </p:nvGrpSpPr>
          <p:grpSpPr>
            <a:xfrm>
              <a:off x="3527" y="9209"/>
              <a:ext cx="112605" cy="100665"/>
              <a:chOff x="0" y="0"/>
              <a:chExt cx="112604" cy="100664"/>
            </a:xfrm>
          </p:grpSpPr>
          <p:sp>
            <p:nvSpPr>
              <p:cNvPr id="642" name="Shape 642"/>
              <p:cNvSpPr/>
              <p:nvPr/>
            </p:nvSpPr>
            <p:spPr>
              <a:xfrm>
                <a:off x="6394" y="6350"/>
                <a:ext cx="99220" cy="87944"/>
              </a:xfrm>
              <a:custGeom>
                <a:avLst/>
                <a:gdLst/>
                <a:ahLst/>
                <a:cxnLst>
                  <a:cxn ang="0">
                    <a:pos x="wd2" y="hd2"/>
                  </a:cxn>
                  <a:cxn ang="5400000">
                    <a:pos x="wd2" y="hd2"/>
                  </a:cxn>
                  <a:cxn ang="10800000">
                    <a:pos x="wd2" y="hd2"/>
                  </a:cxn>
                  <a:cxn ang="16200000">
                    <a:pos x="wd2" y="hd2"/>
                  </a:cxn>
                </a:cxnLst>
                <a:rect l="0" t="0" r="r" b="b"/>
                <a:pathLst>
                  <a:path w="21100" h="21600" fill="norm" stroke="1" extrusionOk="0">
                    <a:moveTo>
                      <a:pt x="66" y="21523"/>
                    </a:moveTo>
                    <a:lnTo>
                      <a:pt x="0" y="19045"/>
                    </a:lnTo>
                    <a:cubicBezTo>
                      <a:pt x="0" y="19045"/>
                      <a:pt x="665" y="17419"/>
                      <a:pt x="2725" y="16181"/>
                    </a:cubicBezTo>
                    <a:cubicBezTo>
                      <a:pt x="4785" y="14942"/>
                      <a:pt x="8574" y="13161"/>
                      <a:pt x="8574" y="13161"/>
                    </a:cubicBezTo>
                    <a:cubicBezTo>
                      <a:pt x="8574" y="13161"/>
                      <a:pt x="6447" y="10868"/>
                      <a:pt x="6447" y="8284"/>
                    </a:cubicBezTo>
                    <a:cubicBezTo>
                      <a:pt x="6447" y="5700"/>
                      <a:pt x="6713" y="3019"/>
                      <a:pt x="6713" y="3019"/>
                    </a:cubicBezTo>
                    <a:cubicBezTo>
                      <a:pt x="6713" y="3019"/>
                      <a:pt x="7101" y="0"/>
                      <a:pt x="10501" y="0"/>
                    </a:cubicBezTo>
                    <a:cubicBezTo>
                      <a:pt x="13901" y="0"/>
                      <a:pt x="14555" y="3252"/>
                      <a:pt x="14555" y="3252"/>
                    </a:cubicBezTo>
                    <a:lnTo>
                      <a:pt x="14489" y="8594"/>
                    </a:lnTo>
                    <a:cubicBezTo>
                      <a:pt x="14489" y="8594"/>
                      <a:pt x="13709" y="12342"/>
                      <a:pt x="12362" y="13239"/>
                    </a:cubicBezTo>
                    <a:cubicBezTo>
                      <a:pt x="11897" y="13548"/>
                      <a:pt x="14954" y="13394"/>
                      <a:pt x="18277" y="16181"/>
                    </a:cubicBezTo>
                    <a:cubicBezTo>
                      <a:pt x="21600" y="18968"/>
                      <a:pt x="21068" y="19123"/>
                      <a:pt x="21068" y="19123"/>
                    </a:cubicBezTo>
                    <a:lnTo>
                      <a:pt x="21068" y="21600"/>
                    </a:lnTo>
                    <a:lnTo>
                      <a:pt x="66" y="21523"/>
                    </a:lnTo>
                    <a:close/>
                  </a:path>
                </a:pathLst>
              </a:custGeom>
              <a:solidFill>
                <a:srgbClr val="C0C0C0"/>
              </a:solidFill>
              <a:ln>
                <a:noFill/>
              </a:ln>
              <a:effectLst/>
            </p:spPr>
            <p:txBody>
              <a:bodyPr wrap="square" lIns="19843" tIns="19843" rIns="19843" bIns="19843" numCol="1" anchor="ctr">
                <a:noAutofit/>
              </a:bodyPr>
              <a:lstStyle/>
              <a:p>
                <a:pPr/>
              </a:p>
            </p:txBody>
          </p:sp>
          <p:pic>
            <p:nvPicPr>
              <p:cNvPr id="641" name=""/>
              <p:cNvPicPr>
                <a:picLocks noChangeAspect="0"/>
              </p:cNvPicPr>
              <p:nvPr/>
            </p:nvPicPr>
            <p:blipFill>
              <a:blip r:embed="rId21">
                <a:extLst/>
              </a:blip>
              <a:stretch>
                <a:fillRect/>
              </a:stretch>
            </p:blipFill>
            <p:spPr>
              <a:xfrm>
                <a:off x="0" y="-1"/>
                <a:ext cx="112605" cy="100666"/>
              </a:xfrm>
              <a:prstGeom prst="rect">
                <a:avLst/>
              </a:prstGeom>
              <a:effectLst/>
            </p:spPr>
          </p:pic>
        </p:grpSp>
      </p:grpSp>
      <p:sp>
        <p:nvSpPr>
          <p:cNvPr id="645" name="Shape 645"/>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ad units">
    <p:spTree>
      <p:nvGrpSpPr>
        <p:cNvPr id="1" name=""/>
        <p:cNvGrpSpPr/>
        <p:nvPr/>
      </p:nvGrpSpPr>
      <p:grpSpPr>
        <a:xfrm>
          <a:off x="0" y="0"/>
          <a:ext cx="0" cy="0"/>
          <a:chOff x="0" y="0"/>
          <a:chExt cx="0" cy="0"/>
        </a:xfrm>
      </p:grpSpPr>
      <p:grpSp>
        <p:nvGrpSpPr>
          <p:cNvPr id="655" name="Group 655"/>
          <p:cNvGrpSpPr/>
          <p:nvPr/>
        </p:nvGrpSpPr>
        <p:grpSpPr>
          <a:xfrm>
            <a:off x="34726" y="3690937"/>
            <a:ext cx="3611564" cy="446485"/>
            <a:chOff x="0" y="0"/>
            <a:chExt cx="3611562" cy="446484"/>
          </a:xfrm>
        </p:grpSpPr>
        <p:sp>
          <p:nvSpPr>
            <p:cNvPr id="652" name="Shape 652"/>
            <p:cNvSpPr/>
            <p:nvPr/>
          </p:nvSpPr>
          <p:spPr>
            <a:xfrm>
              <a:off x="0" y="0"/>
              <a:ext cx="3611563" cy="44648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Helvetica Neue Light"/>
                  <a:ea typeface="Helvetica Neue Light"/>
                  <a:cs typeface="Helvetica Neue Light"/>
                  <a:sym typeface="Helvetica Neue Light"/>
                </a:defRPr>
              </a:lvl1pPr>
            </a:lstStyle>
            <a:p>
              <a:pPr/>
              <a:r>
                <a:t>728x90 LEADERBOARD</a:t>
              </a:r>
            </a:p>
          </p:txBody>
        </p:sp>
        <p:sp>
          <p:nvSpPr>
            <p:cNvPr id="653" name="Shape 653"/>
            <p:cNvSpPr/>
            <p:nvPr/>
          </p:nvSpPr>
          <p:spPr>
            <a:xfrm>
              <a:off x="12038" y="2976"/>
              <a:ext cx="3593506" cy="439788"/>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54" name="Shape 654"/>
            <p:cNvSpPr/>
            <p:nvPr/>
          </p:nvSpPr>
          <p:spPr>
            <a:xfrm flipH="1">
              <a:off x="12038" y="2976"/>
              <a:ext cx="3593506" cy="439788"/>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59" name="Group 659"/>
          <p:cNvGrpSpPr/>
          <p:nvPr/>
        </p:nvGrpSpPr>
        <p:grpSpPr>
          <a:xfrm>
            <a:off x="1532929" y="674687"/>
            <a:ext cx="2321720" cy="297657"/>
            <a:chOff x="0" y="0"/>
            <a:chExt cx="2321718" cy="297656"/>
          </a:xfrm>
        </p:grpSpPr>
        <p:sp>
          <p:nvSpPr>
            <p:cNvPr id="656" name="Shape 656"/>
            <p:cNvSpPr/>
            <p:nvPr/>
          </p:nvSpPr>
          <p:spPr>
            <a:xfrm>
              <a:off x="0" y="0"/>
              <a:ext cx="2321719" cy="297657"/>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1200">
                  <a:solidFill>
                    <a:srgbClr val="929292"/>
                  </a:solidFill>
                  <a:latin typeface="Helvetica Neue Light"/>
                  <a:ea typeface="Helvetica Neue Light"/>
                  <a:cs typeface="Helvetica Neue Light"/>
                  <a:sym typeface="Helvetica Neue Light"/>
                </a:defRPr>
              </a:lvl1pPr>
            </a:lstStyle>
            <a:p>
              <a:pPr/>
              <a:r>
                <a:t>468x60 BANNER</a:t>
              </a:r>
            </a:p>
          </p:txBody>
        </p:sp>
        <p:sp>
          <p:nvSpPr>
            <p:cNvPr id="657" name="Shape 657"/>
            <p:cNvSpPr/>
            <p:nvPr/>
          </p:nvSpPr>
          <p:spPr>
            <a:xfrm>
              <a:off x="7739" y="1984"/>
              <a:ext cx="2310111"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58" name="Shape 658"/>
            <p:cNvSpPr/>
            <p:nvPr/>
          </p:nvSpPr>
          <p:spPr>
            <a:xfrm flipH="1">
              <a:off x="7738" y="1984"/>
              <a:ext cx="2310112"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63" name="Group 663"/>
          <p:cNvGrpSpPr/>
          <p:nvPr/>
        </p:nvGrpSpPr>
        <p:grpSpPr>
          <a:xfrm>
            <a:off x="1527968" y="1016992"/>
            <a:ext cx="1160861" cy="300137"/>
            <a:chOff x="0" y="0"/>
            <a:chExt cx="1160859" cy="300136"/>
          </a:xfrm>
        </p:grpSpPr>
        <p:sp>
          <p:nvSpPr>
            <p:cNvPr id="660" name="Shape 660"/>
            <p:cNvSpPr/>
            <p:nvPr/>
          </p:nvSpPr>
          <p:spPr>
            <a:xfrm>
              <a:off x="0" y="0"/>
              <a:ext cx="1136051" cy="297657"/>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lvl1pPr>
                <a:tabLst>
                  <a:tab pos="812800" algn="l"/>
                </a:tabLst>
                <a:defRPr sz="900">
                  <a:solidFill>
                    <a:srgbClr val="929292"/>
                  </a:solidFill>
                  <a:latin typeface="Helvetica Neue Light"/>
                  <a:ea typeface="Helvetica Neue Light"/>
                  <a:cs typeface="Helvetica Neue Light"/>
                  <a:sym typeface="Helvetica Neue Light"/>
                </a:defRPr>
              </a:lvl1pPr>
            </a:lstStyle>
            <a:p>
              <a:pPr/>
              <a:r>
                <a:t>234x60 HALF-BANNER</a:t>
              </a:r>
            </a:p>
          </p:txBody>
        </p:sp>
        <p:sp>
          <p:nvSpPr>
            <p:cNvPr id="661" name="Shape 661"/>
            <p:cNvSpPr/>
            <p:nvPr/>
          </p:nvSpPr>
          <p:spPr>
            <a:xfrm>
              <a:off x="30488" y="6945"/>
              <a:ext cx="1130372"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62" name="Shape 662"/>
            <p:cNvSpPr/>
            <p:nvPr/>
          </p:nvSpPr>
          <p:spPr>
            <a:xfrm flipH="1">
              <a:off x="3786" y="1984"/>
              <a:ext cx="1130372"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67" name="Group 667"/>
          <p:cNvGrpSpPr/>
          <p:nvPr/>
        </p:nvGrpSpPr>
        <p:grpSpPr>
          <a:xfrm>
            <a:off x="1527968" y="1359296"/>
            <a:ext cx="1240236" cy="1240236"/>
            <a:chOff x="0" y="0"/>
            <a:chExt cx="1240234" cy="1240234"/>
          </a:xfrm>
        </p:grpSpPr>
        <p:sp>
          <p:nvSpPr>
            <p:cNvPr id="664" name="Shape 664"/>
            <p:cNvSpPr/>
            <p:nvPr/>
          </p:nvSpPr>
          <p:spPr>
            <a:xfrm>
              <a:off x="0" y="0"/>
              <a:ext cx="1240235" cy="124023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r>
                <a:t>250x250</a:t>
              </a:r>
            </a:p>
            <a:p>
              <a:pPr>
                <a:tabLst>
                  <a:tab pos="812800" algn="l"/>
                </a:tabLst>
                <a:defRPr sz="1200">
                  <a:solidFill>
                    <a:srgbClr val="929292"/>
                  </a:solidFill>
                  <a:latin typeface="Helvetica Neue Light"/>
                  <a:ea typeface="Helvetica Neue Light"/>
                  <a:cs typeface="Helvetica Neue Light"/>
                  <a:sym typeface="Helvetica Neue Light"/>
                </a:defRPr>
              </a:pPr>
              <a:r>
                <a:t>SQUARE</a:t>
              </a:r>
            </a:p>
          </p:txBody>
        </p:sp>
        <p:sp>
          <p:nvSpPr>
            <p:cNvPr id="665" name="Shape 665"/>
            <p:cNvSpPr/>
            <p:nvPr/>
          </p:nvSpPr>
          <p:spPr>
            <a:xfrm>
              <a:off x="4134" y="8268"/>
              <a:ext cx="1234034" cy="1221631"/>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66" name="Shape 666"/>
            <p:cNvSpPr/>
            <p:nvPr/>
          </p:nvSpPr>
          <p:spPr>
            <a:xfrm flipH="1">
              <a:off x="4134" y="8268"/>
              <a:ext cx="1234034" cy="1221631"/>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71" name="Group 671"/>
          <p:cNvGrpSpPr/>
          <p:nvPr/>
        </p:nvGrpSpPr>
        <p:grpSpPr>
          <a:xfrm>
            <a:off x="1532929" y="2659062"/>
            <a:ext cx="620118" cy="620118"/>
            <a:chOff x="0" y="0"/>
            <a:chExt cx="620117" cy="620117"/>
          </a:xfrm>
        </p:grpSpPr>
        <p:sp>
          <p:nvSpPr>
            <p:cNvPr id="668" name="Shape 668"/>
            <p:cNvSpPr/>
            <p:nvPr/>
          </p:nvSpPr>
          <p:spPr>
            <a:xfrm>
              <a:off x="0" y="0"/>
              <a:ext cx="620118" cy="620118"/>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r>
                <a:t>125x125</a:t>
              </a:r>
            </a:p>
            <a:p>
              <a:pPr>
                <a:tabLst>
                  <a:tab pos="812800" algn="l"/>
                </a:tabLst>
                <a:defRPr sz="1200">
                  <a:solidFill>
                    <a:srgbClr val="929292"/>
                  </a:solidFill>
                  <a:latin typeface="Helvetica Neue Light"/>
                  <a:ea typeface="Helvetica Neue Light"/>
                  <a:cs typeface="Helvetica Neue Light"/>
                  <a:sym typeface="Helvetica Neue Light"/>
                </a:defRPr>
              </a:pPr>
              <a:r>
                <a:t>SQUARE</a:t>
              </a:r>
            </a:p>
          </p:txBody>
        </p:sp>
        <p:sp>
          <p:nvSpPr>
            <p:cNvPr id="669" name="Shape 669"/>
            <p:cNvSpPr/>
            <p:nvPr/>
          </p:nvSpPr>
          <p:spPr>
            <a:xfrm>
              <a:off x="2067" y="4134"/>
              <a:ext cx="617017" cy="610816"/>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70" name="Shape 670"/>
            <p:cNvSpPr/>
            <p:nvPr/>
          </p:nvSpPr>
          <p:spPr>
            <a:xfrm flipH="1">
              <a:off x="2067" y="4134"/>
              <a:ext cx="617017" cy="610816"/>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75" name="Group 675"/>
          <p:cNvGrpSpPr/>
          <p:nvPr/>
        </p:nvGrpSpPr>
        <p:grpSpPr>
          <a:xfrm>
            <a:off x="39687" y="664765"/>
            <a:ext cx="595313" cy="2976564"/>
            <a:chOff x="0" y="0"/>
            <a:chExt cx="595312" cy="2976562"/>
          </a:xfrm>
        </p:grpSpPr>
        <p:sp>
          <p:nvSpPr>
            <p:cNvPr id="672" name="Shape 672"/>
            <p:cNvSpPr/>
            <p:nvPr/>
          </p:nvSpPr>
          <p:spPr>
            <a:xfrm>
              <a:off x="0" y="0"/>
              <a:ext cx="595313" cy="2976563"/>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800">
                  <a:solidFill>
                    <a:srgbClr val="929292"/>
                  </a:solidFill>
                  <a:latin typeface="Helvetica Neue Light"/>
                  <a:ea typeface="Helvetica Neue Light"/>
                  <a:cs typeface="Helvetica Neue Light"/>
                  <a:sym typeface="Helvetica Neue Light"/>
                </a:defRPr>
              </a:pPr>
              <a:r>
                <a:t>120x600</a:t>
              </a:r>
            </a:p>
            <a:p>
              <a:pPr>
                <a:tabLst>
                  <a:tab pos="812800" algn="l"/>
                </a:tabLst>
                <a:defRPr sz="800">
                  <a:solidFill>
                    <a:srgbClr val="929292"/>
                  </a:solidFill>
                  <a:latin typeface="Helvetica Neue Light"/>
                  <a:ea typeface="Helvetica Neue Light"/>
                  <a:cs typeface="Helvetica Neue Light"/>
                  <a:sym typeface="Helvetica Neue Light"/>
                </a:defRPr>
              </a:pPr>
              <a:r>
                <a:t>SKYSCRAPER</a:t>
              </a:r>
            </a:p>
          </p:txBody>
        </p:sp>
        <p:sp>
          <p:nvSpPr>
            <p:cNvPr id="673" name="Shape 673"/>
            <p:cNvSpPr/>
            <p:nvPr/>
          </p:nvSpPr>
          <p:spPr>
            <a:xfrm>
              <a:off x="1984" y="19843"/>
              <a:ext cx="592337" cy="2931915"/>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74" name="Shape 674"/>
            <p:cNvSpPr/>
            <p:nvPr/>
          </p:nvSpPr>
          <p:spPr>
            <a:xfrm flipH="1">
              <a:off x="1984" y="19843"/>
              <a:ext cx="592337" cy="2931915"/>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79" name="Group 679"/>
          <p:cNvGrpSpPr/>
          <p:nvPr/>
        </p:nvGrpSpPr>
        <p:grpSpPr>
          <a:xfrm>
            <a:off x="684609" y="669726"/>
            <a:ext cx="793751" cy="2976564"/>
            <a:chOff x="0" y="0"/>
            <a:chExt cx="793750" cy="2976562"/>
          </a:xfrm>
        </p:grpSpPr>
        <p:sp>
          <p:nvSpPr>
            <p:cNvPr id="676" name="Shape 676"/>
            <p:cNvSpPr/>
            <p:nvPr/>
          </p:nvSpPr>
          <p:spPr>
            <a:xfrm>
              <a:off x="0" y="0"/>
              <a:ext cx="793750" cy="2976563"/>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800">
                  <a:solidFill>
                    <a:srgbClr val="929292"/>
                  </a:solidFill>
                  <a:latin typeface="Helvetica Neue Light"/>
                  <a:ea typeface="Helvetica Neue Light"/>
                  <a:cs typeface="Helvetica Neue Light"/>
                  <a:sym typeface="Helvetica Neue Light"/>
                </a:defRPr>
              </a:pPr>
              <a:r>
                <a:t>160x600</a:t>
              </a:r>
            </a:p>
            <a:p>
              <a:pPr>
                <a:tabLst>
                  <a:tab pos="812800" algn="l"/>
                </a:tabLst>
                <a:defRPr sz="800">
                  <a:solidFill>
                    <a:srgbClr val="929292"/>
                  </a:solidFill>
                  <a:latin typeface="Helvetica Neue Light"/>
                  <a:ea typeface="Helvetica Neue Light"/>
                  <a:cs typeface="Helvetica Neue Light"/>
                  <a:sym typeface="Helvetica Neue Light"/>
                </a:defRPr>
              </a:pPr>
              <a:r>
                <a:t>WIDE SKYSCRAPER</a:t>
              </a:r>
            </a:p>
          </p:txBody>
        </p:sp>
        <p:sp>
          <p:nvSpPr>
            <p:cNvPr id="677" name="Shape 677"/>
            <p:cNvSpPr/>
            <p:nvPr/>
          </p:nvSpPr>
          <p:spPr>
            <a:xfrm>
              <a:off x="2645" y="19843"/>
              <a:ext cx="789783" cy="2931915"/>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78" name="Shape 678"/>
            <p:cNvSpPr/>
            <p:nvPr/>
          </p:nvSpPr>
          <p:spPr>
            <a:xfrm flipH="1">
              <a:off x="2645" y="19843"/>
              <a:ext cx="789783" cy="2931915"/>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83" name="Group 683"/>
          <p:cNvGrpSpPr/>
          <p:nvPr/>
        </p:nvGrpSpPr>
        <p:grpSpPr>
          <a:xfrm>
            <a:off x="2202656" y="2659062"/>
            <a:ext cx="595313" cy="446485"/>
            <a:chOff x="0" y="0"/>
            <a:chExt cx="595312" cy="446484"/>
          </a:xfrm>
        </p:grpSpPr>
        <p:sp>
          <p:nvSpPr>
            <p:cNvPr id="680" name="Shape 680"/>
            <p:cNvSpPr/>
            <p:nvPr/>
          </p:nvSpPr>
          <p:spPr>
            <a:xfrm>
              <a:off x="0" y="0"/>
              <a:ext cx="595313" cy="44648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1200">
                  <a:solidFill>
                    <a:srgbClr val="929292"/>
                  </a:solidFill>
                  <a:latin typeface="Helvetica Neue Light"/>
                  <a:ea typeface="Helvetica Neue Light"/>
                  <a:cs typeface="Helvetica Neue Light"/>
                  <a:sym typeface="Helvetica Neue Light"/>
                </a:defRPr>
              </a:pPr>
              <a:r>
                <a:t>120x90</a:t>
              </a:r>
            </a:p>
            <a:p>
              <a:pPr>
                <a:tabLst>
                  <a:tab pos="812800" algn="l"/>
                </a:tabLst>
                <a:defRPr sz="1200">
                  <a:solidFill>
                    <a:srgbClr val="929292"/>
                  </a:solidFill>
                  <a:latin typeface="Helvetica Neue Light"/>
                  <a:ea typeface="Helvetica Neue Light"/>
                  <a:cs typeface="Helvetica Neue Light"/>
                  <a:sym typeface="Helvetica Neue Light"/>
                </a:defRPr>
              </a:pPr>
              <a:r>
                <a:t>BUTTON</a:t>
              </a:r>
            </a:p>
          </p:txBody>
        </p:sp>
        <p:sp>
          <p:nvSpPr>
            <p:cNvPr id="681" name="Shape 681"/>
            <p:cNvSpPr/>
            <p:nvPr/>
          </p:nvSpPr>
          <p:spPr>
            <a:xfrm>
              <a:off x="1984" y="2976"/>
              <a:ext cx="592337" cy="439788"/>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82" name="Shape 682"/>
            <p:cNvSpPr/>
            <p:nvPr/>
          </p:nvSpPr>
          <p:spPr>
            <a:xfrm flipH="1">
              <a:off x="1984" y="2976"/>
              <a:ext cx="592337" cy="439788"/>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87" name="Group 687"/>
          <p:cNvGrpSpPr/>
          <p:nvPr/>
        </p:nvGrpSpPr>
        <p:grpSpPr>
          <a:xfrm>
            <a:off x="2847578" y="2659062"/>
            <a:ext cx="595313" cy="297657"/>
            <a:chOff x="0" y="0"/>
            <a:chExt cx="595312" cy="297656"/>
          </a:xfrm>
        </p:grpSpPr>
        <p:sp>
          <p:nvSpPr>
            <p:cNvPr id="684" name="Shape 684"/>
            <p:cNvSpPr/>
            <p:nvPr/>
          </p:nvSpPr>
          <p:spPr>
            <a:xfrm>
              <a:off x="0" y="0"/>
              <a:ext cx="595313" cy="297657"/>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800">
                  <a:solidFill>
                    <a:srgbClr val="929292"/>
                  </a:solidFill>
                  <a:latin typeface="Helvetica Neue Light"/>
                  <a:ea typeface="Helvetica Neue Light"/>
                  <a:cs typeface="Helvetica Neue Light"/>
                  <a:sym typeface="Helvetica Neue Light"/>
                </a:defRPr>
              </a:pPr>
              <a:r>
                <a:t>120x60</a:t>
              </a:r>
            </a:p>
            <a:p>
              <a:pPr>
                <a:tabLst>
                  <a:tab pos="812800" algn="l"/>
                </a:tabLst>
                <a:defRPr sz="800">
                  <a:solidFill>
                    <a:srgbClr val="929292"/>
                  </a:solidFill>
                  <a:latin typeface="Helvetica Neue Light"/>
                  <a:ea typeface="Helvetica Neue Light"/>
                  <a:cs typeface="Helvetica Neue Light"/>
                  <a:sym typeface="Helvetica Neue Light"/>
                </a:defRPr>
              </a:pPr>
              <a:r>
                <a:t>BUTTON</a:t>
              </a:r>
            </a:p>
          </p:txBody>
        </p:sp>
        <p:sp>
          <p:nvSpPr>
            <p:cNvPr id="685" name="Shape 685"/>
            <p:cNvSpPr/>
            <p:nvPr/>
          </p:nvSpPr>
          <p:spPr>
            <a:xfrm>
              <a:off x="1984" y="1984"/>
              <a:ext cx="592337"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86" name="Shape 686"/>
            <p:cNvSpPr/>
            <p:nvPr/>
          </p:nvSpPr>
          <p:spPr>
            <a:xfrm flipH="1">
              <a:off x="1984" y="1984"/>
              <a:ext cx="592337" cy="293192"/>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grpSp>
        <p:nvGrpSpPr>
          <p:cNvPr id="691" name="Group 691"/>
          <p:cNvGrpSpPr/>
          <p:nvPr/>
        </p:nvGrpSpPr>
        <p:grpSpPr>
          <a:xfrm>
            <a:off x="2817812" y="1359296"/>
            <a:ext cx="595313" cy="1190626"/>
            <a:chOff x="0" y="0"/>
            <a:chExt cx="595312" cy="1190625"/>
          </a:xfrm>
        </p:grpSpPr>
        <p:sp>
          <p:nvSpPr>
            <p:cNvPr id="688" name="Shape 688"/>
            <p:cNvSpPr/>
            <p:nvPr/>
          </p:nvSpPr>
          <p:spPr>
            <a:xfrm>
              <a:off x="0" y="0"/>
              <a:ext cx="595313" cy="1190625"/>
            </a:xfrm>
            <a:prstGeom prst="rect">
              <a:avLst/>
            </a:prstGeom>
            <a:solidFill>
              <a:srgbClr val="FFFFFF"/>
            </a:solidFill>
            <a:ln w="3175" cap="flat">
              <a:solidFill>
                <a:srgbClr val="D0D0D0"/>
              </a:solidFill>
              <a:prstDash val="solid"/>
              <a:miter lim="400000"/>
            </a:ln>
            <a:effectLst>
              <a:outerShdw sx="100000" sy="100000" kx="0" ky="0" algn="b" rotWithShape="0" blurRad="0" dist="0" dir="5400000">
                <a:srgbClr val="000000">
                  <a:alpha val="50000"/>
                </a:srgbClr>
              </a:outerShdw>
            </a:effectLst>
            <a:extLst>
              <a:ext uri="{C572A759-6A51-4108-AA02-DFA0A04FC94B}">
                <ma14:wrappingTextBoxFlag xmlns:ma14="http://schemas.microsoft.com/office/mac/drawingml/2011/main" val="1"/>
              </a:ext>
            </a:extLst>
          </p:spPr>
          <p:txBody>
            <a:bodyPr wrap="square" lIns="19843" tIns="19843" rIns="19843" bIns="19843" numCol="1" anchor="ctr">
              <a:noAutofit/>
            </a:bodyPr>
            <a:lstStyle/>
            <a:p>
              <a:pPr>
                <a:tabLst>
                  <a:tab pos="812800" algn="l"/>
                </a:tabLst>
                <a:defRPr sz="900">
                  <a:solidFill>
                    <a:srgbClr val="929292"/>
                  </a:solidFill>
                  <a:latin typeface="Helvetica Neue Light"/>
                  <a:ea typeface="Helvetica Neue Light"/>
                  <a:cs typeface="Helvetica Neue Light"/>
                  <a:sym typeface="Helvetica Neue Light"/>
                </a:defRPr>
              </a:pPr>
              <a:r>
                <a:t>120x240</a:t>
              </a:r>
            </a:p>
            <a:p>
              <a:pPr>
                <a:tabLst>
                  <a:tab pos="812800" algn="l"/>
                </a:tabLst>
                <a:defRPr sz="900">
                  <a:solidFill>
                    <a:srgbClr val="929292"/>
                  </a:solidFill>
                  <a:latin typeface="Helvetica Neue Light"/>
                  <a:ea typeface="Helvetica Neue Light"/>
                  <a:cs typeface="Helvetica Neue Light"/>
                  <a:sym typeface="Helvetica Neue Light"/>
                </a:defRPr>
              </a:pPr>
              <a:r>
                <a:t>VERTICAL</a:t>
              </a:r>
            </a:p>
            <a:p>
              <a:pPr>
                <a:tabLst>
                  <a:tab pos="812800" algn="l"/>
                </a:tabLst>
                <a:defRPr sz="900">
                  <a:solidFill>
                    <a:srgbClr val="929292"/>
                  </a:solidFill>
                  <a:latin typeface="Helvetica Neue Light"/>
                  <a:ea typeface="Helvetica Neue Light"/>
                  <a:cs typeface="Helvetica Neue Light"/>
                  <a:sym typeface="Helvetica Neue Light"/>
                </a:defRPr>
              </a:pPr>
              <a:r>
                <a:t>BANNER</a:t>
              </a:r>
            </a:p>
          </p:txBody>
        </p:sp>
        <p:sp>
          <p:nvSpPr>
            <p:cNvPr id="689" name="Shape 689"/>
            <p:cNvSpPr/>
            <p:nvPr/>
          </p:nvSpPr>
          <p:spPr>
            <a:xfrm>
              <a:off x="1984" y="7937"/>
              <a:ext cx="592337" cy="1172766"/>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sp>
          <p:nvSpPr>
            <p:cNvPr id="690" name="Shape 690"/>
            <p:cNvSpPr/>
            <p:nvPr/>
          </p:nvSpPr>
          <p:spPr>
            <a:xfrm flipH="1">
              <a:off x="1984" y="7937"/>
              <a:ext cx="592337" cy="1172766"/>
            </a:xfrm>
            <a:prstGeom prst="line">
              <a:avLst/>
            </a:prstGeom>
            <a:noFill/>
            <a:ln w="3175" cap="flat">
              <a:solidFill>
                <a:srgbClr val="D6D6D6"/>
              </a:solidFill>
              <a:custDash>
                <a:ds d="200000" sp="200000"/>
              </a:custDash>
              <a:miter lim="400000"/>
            </a:ln>
            <a:effectLst/>
          </p:spPr>
          <p:txBody>
            <a:bodyPr wrap="square" lIns="0" tIns="0" rIns="0" bIns="0" numCol="1" anchor="t">
              <a:noAutofit/>
            </a:bodyPr>
            <a:lstStyle/>
            <a:p>
              <a:pPr algn="l" defTabSz="457200">
                <a:defRPr sz="600">
                  <a:latin typeface="Helvetica"/>
                  <a:ea typeface="Helvetica"/>
                  <a:cs typeface="Helvetica"/>
                  <a:sym typeface="Helvetica"/>
                </a:defRPr>
              </a:pPr>
            </a:p>
          </p:txBody>
        </p:sp>
      </p:grpSp>
      <p:sp>
        <p:nvSpPr>
          <p:cNvPr id="692" name="Shape 692"/>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496093" y="734218"/>
            <a:ext cx="4087814" cy="952501"/>
          </a:xfrm>
          <a:prstGeom prst="rect">
            <a:avLst/>
          </a:prstGeom>
          <a:ln w="3175">
            <a:miter lim="400000"/>
          </a:ln>
          <a:extLst>
            <a:ext uri="{C572A759-6A51-4108-AA02-DFA0A04FC94B}">
              <ma14:wrappingTextBoxFlag xmlns:ma14="http://schemas.microsoft.com/office/mac/drawingml/2011/main" val="1"/>
            </a:ext>
          </a:extLst>
        </p:spPr>
        <p:txBody>
          <a:bodyPr lIns="19843" tIns="19843" rIns="19843" bIns="19843" anchor="ctr"/>
          <a:lstStyle/>
          <a:p>
            <a:pPr/>
            <a:r>
              <a:t>Titeltext</a:t>
            </a:r>
          </a:p>
        </p:txBody>
      </p:sp>
      <p:sp>
        <p:nvSpPr>
          <p:cNvPr id="3" name="Shape 3"/>
          <p:cNvSpPr/>
          <p:nvPr>
            <p:ph type="body" idx="1"/>
          </p:nvPr>
        </p:nvSpPr>
        <p:spPr>
          <a:xfrm>
            <a:off x="496093" y="1716484"/>
            <a:ext cx="4087814" cy="2232423"/>
          </a:xfrm>
          <a:prstGeom prst="rect">
            <a:avLst/>
          </a:prstGeom>
          <a:ln w="3175">
            <a:miter lim="400000"/>
          </a:ln>
          <a:extLst>
            <a:ext uri="{C572A759-6A51-4108-AA02-DFA0A04FC94B}">
              <ma14:wrappingTextBoxFlag xmlns:ma14="http://schemas.microsoft.com/office/mac/drawingml/2011/main" val="1"/>
            </a:ext>
          </a:extLst>
        </p:spPr>
        <p:txBody>
          <a:bodyPr lIns="19843" tIns="19843" rIns="19843" bIns="19843" anchor="ctr"/>
          <a:lstStyle/>
          <a:p>
            <a:pPr/>
            <a:r>
              <a:t>Textebene 1</a:t>
            </a:r>
          </a:p>
          <a:p>
            <a:pPr lvl="1"/>
            <a:r>
              <a:t>Textebene 2</a:t>
            </a:r>
          </a:p>
          <a:p>
            <a:pPr lvl="2"/>
            <a:r>
              <a:t>Textebene 3</a:t>
            </a:r>
          </a:p>
          <a:p>
            <a:pPr lvl="3"/>
            <a:r>
              <a:t>Textebene 4</a:t>
            </a:r>
          </a:p>
          <a:p>
            <a:pPr lvl="4"/>
            <a:r>
              <a:t>Textebene 5</a:t>
            </a:r>
          </a:p>
        </p:txBody>
      </p:sp>
      <p:sp>
        <p:nvSpPr>
          <p:cNvPr id="4" name="Shape 4"/>
          <p:cNvSpPr/>
          <p:nvPr>
            <p:ph type="sldNum" sz="quarter" idx="2"/>
          </p:nvPr>
        </p:nvSpPr>
        <p:spPr>
          <a:xfrm>
            <a:off x="2454175" y="4251523"/>
            <a:ext cx="166689" cy="166688"/>
          </a:xfrm>
          <a:prstGeom prst="rect">
            <a:avLst/>
          </a:prstGeom>
          <a:ln w="3175">
            <a:miter lim="400000"/>
          </a:ln>
        </p:spPr>
        <p:txBody>
          <a:bodyPr wrap="none" lIns="19843" tIns="19843" rIns="19843" bIns="19843">
            <a:spAutoFit/>
          </a:bodyPr>
          <a:lstStyle>
            <a:lvl1pPr>
              <a:defRPr sz="9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1pPr>
      <a:lvl2pPr marL="0" marR="0" indent="2286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2pPr>
      <a:lvl3pPr marL="0" marR="0" indent="4572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3pPr>
      <a:lvl4pPr marL="0" marR="0" indent="6858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4pPr>
      <a:lvl5pPr marL="0" marR="0" indent="9144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5pPr>
      <a:lvl6pPr marL="0" marR="0" indent="11430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6pPr>
      <a:lvl7pPr marL="0" marR="0" indent="13716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7pPr>
      <a:lvl8pPr marL="0" marR="0" indent="16002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8pPr>
      <a:lvl9pPr marL="0" marR="0" indent="1828800" algn="ctr" defTabSz="584200" latinLnBrk="0">
        <a:lnSpc>
          <a:spcPct val="100000"/>
        </a:lnSpc>
        <a:spcBef>
          <a:spcPts val="0"/>
        </a:spcBef>
        <a:spcAft>
          <a:spcPts val="0"/>
        </a:spcAft>
        <a:buClrTx/>
        <a:buSzTx/>
        <a:buFontTx/>
        <a:buNone/>
        <a:tabLst/>
        <a:defRPr b="0" baseline="0" cap="none" i="0" spc="0" strike="noStrike" sz="4200" u="none">
          <a:ln>
            <a:noFill/>
          </a:ln>
          <a:solidFill>
            <a:srgbClr val="000000"/>
          </a:solidFill>
          <a:uFillTx/>
          <a:latin typeface="+mn-lt"/>
          <a:ea typeface="+mn-ea"/>
          <a:cs typeface="+mn-cs"/>
          <a:sym typeface="Gill Sans"/>
        </a:defRPr>
      </a:lvl9pPr>
    </p:titleStyle>
    <p:bodyStyle>
      <a:lvl1pPr marL="5896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1pPr>
      <a:lvl2pPr marL="10341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2pPr>
      <a:lvl3pPr marL="14786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3pPr>
      <a:lvl4pPr marL="19231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4pPr>
      <a:lvl5pPr marL="23676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5pPr>
      <a:lvl6pPr marL="27232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6pPr>
      <a:lvl7pPr marL="30788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7pPr>
      <a:lvl8pPr marL="34344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8pPr>
      <a:lvl9pPr marL="3790042" marR="0" indent="-272142" algn="l" defTabSz="584200" latinLnBrk="0">
        <a:lnSpc>
          <a:spcPct val="100000"/>
        </a:lnSpc>
        <a:spcBef>
          <a:spcPts val="2400"/>
        </a:spcBef>
        <a:spcAft>
          <a:spcPts val="0"/>
        </a:spcAft>
        <a:buClrTx/>
        <a:buSzPct val="171000"/>
        <a:buFontTx/>
        <a:buChar char="•"/>
        <a:tabLst/>
        <a:defRPr b="0" baseline="0" cap="none" i="0" spc="0" strike="noStrike" sz="2000" u="none">
          <a:ln>
            <a:noFill/>
          </a:ln>
          <a:solidFill>
            <a:srgbClr val="000000"/>
          </a:solidFill>
          <a:uFillTx/>
          <a:latin typeface="+mn-lt"/>
          <a:ea typeface="+mn-ea"/>
          <a:cs typeface="+mn-cs"/>
          <a:sym typeface="Gill Sans"/>
        </a:defRPr>
      </a:lvl9pPr>
    </p:bodyStyle>
    <p:otherStyle>
      <a:lvl1pPr marL="0" marR="0" indent="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1pPr>
      <a:lvl2pPr marL="0" marR="0" indent="2286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2pPr>
      <a:lvl3pPr marL="0" marR="0" indent="4572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3pPr>
      <a:lvl4pPr marL="0" marR="0" indent="6858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4pPr>
      <a:lvl5pPr marL="0" marR="0" indent="9144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5pPr>
      <a:lvl6pPr marL="0" marR="0" indent="11430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6pPr>
      <a:lvl7pPr marL="0" marR="0" indent="13716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7pPr>
      <a:lvl8pPr marL="0" marR="0" indent="16002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8pPr>
      <a:lvl9pPr marL="0" marR="0" indent="1828800" algn="ctr" defTabSz="584200" latinLnBrk="0">
        <a:lnSpc>
          <a:spcPct val="100000"/>
        </a:lnSpc>
        <a:spcBef>
          <a:spcPts val="0"/>
        </a:spcBef>
        <a:spcAft>
          <a:spcPts val="0"/>
        </a:spcAft>
        <a:buClrTx/>
        <a:buSzTx/>
        <a:buFontTx/>
        <a:buNone/>
        <a:tabLst/>
        <a:defRPr b="0" baseline="0" cap="none" i="0" spc="0" strike="noStrike" sz="900" u="none">
          <a:ln>
            <a:noFill/>
          </a:ln>
          <a:solidFill>
            <a:schemeClr val="tx1"/>
          </a:solidFill>
          <a:uFillTx/>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967" name="Group 967"/>
          <p:cNvGrpSpPr/>
          <p:nvPr/>
        </p:nvGrpSpPr>
        <p:grpSpPr>
          <a:xfrm>
            <a:off x="-2540000" y="-2540000"/>
            <a:ext cx="10160000" cy="10160000"/>
            <a:chOff x="0" y="0"/>
            <a:chExt cx="10160000" cy="10160000"/>
          </a:xfrm>
        </p:grpSpPr>
        <p:sp>
          <p:nvSpPr>
            <p:cNvPr id="963" name="Shape 963"/>
            <p:cNvSpPr/>
            <p:nvPr/>
          </p:nvSpPr>
          <p:spPr>
            <a:xfrm>
              <a:off x="0" y="0"/>
              <a:ext cx="5080000" cy="5080000"/>
            </a:xfrm>
            <a:prstGeom prst="rect">
              <a:avLst/>
            </a:prstGeom>
            <a:solidFill>
              <a:srgbClr val="1E1E23"/>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64" name="Shape 964"/>
            <p:cNvSpPr/>
            <p:nvPr/>
          </p:nvSpPr>
          <p:spPr>
            <a:xfrm>
              <a:off x="5080000" y="0"/>
              <a:ext cx="5080000" cy="5080000"/>
            </a:xfrm>
            <a:prstGeom prst="rect">
              <a:avLst/>
            </a:prstGeom>
            <a:solidFill>
              <a:srgbClr val="0F4ECF"/>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65" name="Shape 965"/>
            <p:cNvSpPr/>
            <p:nvPr/>
          </p:nvSpPr>
          <p:spPr>
            <a:xfrm>
              <a:off x="0" y="5080000"/>
              <a:ext cx="5080000" cy="5080000"/>
            </a:xfrm>
            <a:prstGeom prst="rect">
              <a:avLst/>
            </a:prstGeom>
            <a:solidFill>
              <a:srgbClr val="932AC3"/>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sp>
          <p:nvSpPr>
            <p:cNvPr id="966" name="Shape 966"/>
            <p:cNvSpPr/>
            <p:nvPr/>
          </p:nvSpPr>
          <p:spPr>
            <a:xfrm>
              <a:off x="5080000" y="5080000"/>
              <a:ext cx="5080000" cy="5080000"/>
            </a:xfrm>
            <a:prstGeom prst="rect">
              <a:avLst/>
            </a:prstGeom>
            <a:solidFill>
              <a:srgbClr val="DD2466"/>
            </a:solidFill>
            <a:ln w="25400" cap="flat">
              <a:noFill/>
              <a:miter lim="400000"/>
            </a:ln>
            <a:effectLst/>
          </p:spPr>
          <p:txBody>
            <a:bodyPr wrap="square" lIns="19843" tIns="19843" rIns="19843" bIns="19843" numCol="1" anchor="ctr">
              <a:noAutofit/>
            </a:bodyPr>
            <a:lstStyle/>
            <a:p>
              <a:pPr>
                <a:defRPr>
                  <a:solidFill>
                    <a:srgbClr val="FFFFFF"/>
                  </a:solidFill>
                  <a:effectLst>
                    <a:outerShdw sx="100000" sy="100000" kx="0" ky="0" algn="b" rotWithShape="0" blurRad="38100" dist="12700" dir="5400000">
                      <a:srgbClr val="000000">
                        <a:alpha val="50000"/>
                      </a:srgbClr>
                    </a:outerShdw>
                  </a:effectLst>
                </a:defRPr>
              </a:pPr>
            </a:p>
          </p:txBody>
        </p:sp>
      </p:grpSp>
    </p:spTree>
  </p:cSld>
  <p:clrMapOvr>
    <a:masterClrMapping/>
  </p:clrMapOvr>
  <p:transition xmlns:p14="http://schemas.microsoft.com/office/powerpoint/2010/mai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jpeg"/></Relationships>

</file>

<file path=ppt/theme/_rels/theme2.xml.rels><?xml version="1.0" encoding="UTF-8" standalone="yes"?><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12700" dist="0" dir="0">
              <a:srgbClr val="000000">
                <a:alpha val="50000"/>
              </a:srgbClr>
            </a:outerShdw>
          </a:effectLst>
        </a:effectStyle>
        <a:effectStyle>
          <a:effectLst>
            <a:outerShdw sx="100000" sy="100000" kx="0" ky="0" algn="b" rotWithShape="0" blurRad="12700" dist="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3175" cap="flat">
          <a:solidFill>
            <a:srgbClr val="000000"/>
          </a:solidFill>
          <a:prstDash val="solid"/>
          <a:miter lim="400000"/>
        </a:ln>
        <a:effectLst/>
        <a:sp3d/>
      </a:spPr>
      <a:bodyPr rot="0" spcFirstLastPara="1" vertOverflow="overflow" horzOverflow="overflow" vert="horz" wrap="square" lIns="19843" tIns="19843" rIns="19843" bIns="19843"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3175" cap="flat">
          <a:noFill/>
          <a:miter lim="400000"/>
        </a:ln>
        <a:effectLst/>
        <a:sp3d/>
      </a:spPr>
      <a:bodyPr rot="0" spcFirstLastPara="1" vertOverflow="overflow" horzOverflow="overflow" vert="horz" wrap="square" lIns="19843" tIns="19843" rIns="19843" bIns="19843"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sx="100000" sy="100000" kx="0" ky="0" algn="b" rotWithShape="0" blurRad="12700" dist="0" dir="0">
              <a:srgbClr val="000000">
                <a:alpha val="50000"/>
              </a:srgbClr>
            </a:outerShdw>
          </a:effectLst>
        </a:effectStyle>
        <a:effectStyle>
          <a:effectLst>
            <a:outerShdw sx="100000" sy="100000" kx="0" ky="0" algn="b" rotWithShape="0" blurRad="12700" dist="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3175" cap="flat">
          <a:solidFill>
            <a:srgbClr val="000000"/>
          </a:solidFill>
          <a:prstDash val="solid"/>
          <a:miter lim="400000"/>
        </a:ln>
        <a:effectLst/>
        <a:sp3d/>
      </a:spPr>
      <a:bodyPr rot="0" spcFirstLastPara="1" vertOverflow="overflow" horzOverflow="overflow" vert="horz" wrap="square" lIns="19843" tIns="19843" rIns="19843" bIns="19843"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FFFFFF"/>
            </a:solidFill>
            <a:effectLst>
              <a:outerShdw sx="100000" sy="100000" kx="0" ky="0" algn="b" rotWithShape="0" blurRad="38100" dist="12700" dir="540000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3175" cap="flat">
          <a:noFill/>
          <a:miter lim="400000"/>
        </a:ln>
        <a:effectLst/>
        <a:sp3d/>
      </a:spPr>
      <a:bodyPr rot="0" spcFirstLastPara="1" vertOverflow="overflow" horzOverflow="overflow" vert="horz" wrap="square" lIns="19843" tIns="19843" rIns="19843" bIns="19843"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000" u="none" kumimoji="0" normalizeH="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