
<file path=[Content_Types].xml><?xml version="1.0" encoding="utf-8"?>
<Types xmlns="http://schemas.openxmlformats.org/package/2006/content-types">
  <Default Extension="xml" ContentType="application/xml"/>
  <Default Extension="rels" ContentType="application/vnd.openxmlformats-package.relationships+xml"/>
  <Default Extension="jpeg" ContentType="image/jpg"/>
  <Default Extension="png" ContentType="image/png"/>
  <Default Extension="bmp" ContentType="image/bmp"/>
  <Default Extension="gif" ContentType="image/gif"/>
  <Default Extension="tif" ContentType="image/tif"/>
  <Default Extension="pdf" ContentType="application/pdf"/>
  <Default Extension="mov" ContentType="application/movie"/>
  <Default Extension="vml" ContentType="application/vnd.openxmlformats-officedocument.vmlDrawing"/>
  <Default Extension="xlsx" ContentType="application/vnd.openxmlformats-officedocument.spreadsheetml.sheet"/>
  <Override PartName="/docProps/core.xml" ContentType="application/vnd.openxmlformats-package.core-properties+xml"/>
  <Override PartName="/docProps/app.xml" ContentType="application/vnd.openxmlformats-officedocument.extended-properties+xml"/>
  <Override PartName="/ppt/presentation.xml" ContentType="application/vnd.openxmlformats-officedocument.presentationml.presentation.main+xml"/>
  <Override PartName="/ppt/presProps.xml" ContentType="application/vnd.openxmlformats-officedocument.presentationml.presProps+xml"/>
  <Override PartName="/ppt/viewProps.xml" ContentType="application/vnd.openxmlformats-officedocument.presentationml.viewProps+xml"/>
  <Override PartName="/ppt/commentAuthors.xml" ContentType="application/vnd.openxmlformats-officedocument.presentationml.commentAuthors+xml"/>
  <Override PartName="/ppt/tableStyles.xml" ContentType="application/vnd.openxmlformats-officedocument.presentationml.tableStyles+xml"/>
  <Override PartName="/ppt/slideMasters/slideMaster1.xml" ContentType="application/vnd.openxmlformats-officedocument.presentationml.slideMaster+xml"/>
  <Override PartName="/ppt/theme/theme1.xml" ContentType="application/vnd.openxmlformats-officedocument.theme+xml"/>
  <Override PartName="/ppt/notesMasters/notesMaster1.xml" ContentType="application/vnd.openxmlformats-officedocument.presentationml.notesMaster+xml"/>
  <Override PartName="/ppt/slides/slide1.xml" ContentType="application/vnd.openxmlformats-officedocument.presentationml.slide+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media/image1.jpeg" ContentType="image/jpeg"/>
  <Override PartName="/ppt/charts/chart1.xml" ContentType="application/vnd.openxmlformats-officedocument.drawingml.chart+xml"/>
  <Override PartName="/ppt/media/image2.jpeg" ContentType="image/jpeg"/>
  <Override PartName="/ppt/media/image3.jpeg" ContentType="image/jpeg"/>
  <Override PartName="/ppt/charts/chart2.xml" ContentType="application/vnd.openxmlformats-officedocument.drawingml.chart+xml"/>
  <Override PartName="/ppt/charts/chart3.xml" ContentType="application/vnd.openxmlformats-officedocument.drawingml.chart+xml"/>
  <Override PartName="/ppt/theme/theme2.xml" ContentType="application/vnd.openxmlformats-officedocument.theme+xml"/>
</Types>
</file>

<file path=_rels/.rels><?xml version="1.0" encoding="UTF-8" standalone="yes"?><Relationships xmlns="http://schemas.openxmlformats.org/package/2006/relationships"><Relationship Id="rId1" Type="http://schemas.openxmlformats.org/package/2006/relationships/metadata/core-properties" Target="docProps/core.xml"/><Relationship Id="rId2" Type="http://schemas.openxmlformats.org/officeDocument/2006/relationships/extended-properties" Target="docProps/app.xml"/><Relationship Id="rId3"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5"/>
  </p:sldMasterIdLst>
  <p:notesMasterIdLst>
    <p:notesMasterId r:id="rId7"/>
  </p:notesMasterIdLst>
  <p:sldIdLst>
    <p:sldId id="256" r:id="rId8"/>
  </p:sldIdLst>
  <p:sldSz cx="6350000" cy="63500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ctr" defTabSz="381000" rtl="0" fontAlgn="auto" latinLnBrk="0" hangingPunct="0">
      <a:lnSpc>
        <a:spcPct val="100000"/>
      </a:lnSpc>
      <a:spcBef>
        <a:spcPts val="0"/>
      </a:spcBef>
      <a:spcAft>
        <a:spcPts val="0"/>
      </a:spcAft>
      <a:buClrTx/>
      <a:buSzTx/>
      <a:buFontTx/>
      <a:buNone/>
      <a:tabLst/>
      <a:defRPr b="0" baseline="0" cap="none" i="0" spc="0" strike="noStrike" sz="2600" u="none" kumimoji="0" normalizeH="0">
        <a:ln>
          <a:noFill/>
        </a:ln>
        <a:solidFill>
          <a:srgbClr val="000000"/>
        </a:solidFill>
        <a:effectLst/>
        <a:uFillTx/>
        <a:latin typeface="+mn-lt"/>
        <a:ea typeface="+mn-ea"/>
        <a:cs typeface="+mn-cs"/>
        <a:sym typeface="Gill Sans"/>
      </a:defRPr>
    </a:lvl1pPr>
    <a:lvl2pPr marL="0" marR="0" indent="342900" algn="ctr" defTabSz="381000" rtl="0" fontAlgn="auto" latinLnBrk="0" hangingPunct="0">
      <a:lnSpc>
        <a:spcPct val="100000"/>
      </a:lnSpc>
      <a:spcBef>
        <a:spcPts val="0"/>
      </a:spcBef>
      <a:spcAft>
        <a:spcPts val="0"/>
      </a:spcAft>
      <a:buClrTx/>
      <a:buSzTx/>
      <a:buFontTx/>
      <a:buNone/>
      <a:tabLst/>
      <a:defRPr b="0" baseline="0" cap="none" i="0" spc="0" strike="noStrike" sz="2600" u="none" kumimoji="0" normalizeH="0">
        <a:ln>
          <a:noFill/>
        </a:ln>
        <a:solidFill>
          <a:srgbClr val="000000"/>
        </a:solidFill>
        <a:effectLst/>
        <a:uFillTx/>
        <a:latin typeface="+mn-lt"/>
        <a:ea typeface="+mn-ea"/>
        <a:cs typeface="+mn-cs"/>
        <a:sym typeface="Gill Sans"/>
      </a:defRPr>
    </a:lvl2pPr>
    <a:lvl3pPr marL="0" marR="0" indent="685800" algn="ctr" defTabSz="381000" rtl="0" fontAlgn="auto" latinLnBrk="0" hangingPunct="0">
      <a:lnSpc>
        <a:spcPct val="100000"/>
      </a:lnSpc>
      <a:spcBef>
        <a:spcPts val="0"/>
      </a:spcBef>
      <a:spcAft>
        <a:spcPts val="0"/>
      </a:spcAft>
      <a:buClrTx/>
      <a:buSzTx/>
      <a:buFontTx/>
      <a:buNone/>
      <a:tabLst/>
      <a:defRPr b="0" baseline="0" cap="none" i="0" spc="0" strike="noStrike" sz="2600" u="none" kumimoji="0" normalizeH="0">
        <a:ln>
          <a:noFill/>
        </a:ln>
        <a:solidFill>
          <a:srgbClr val="000000"/>
        </a:solidFill>
        <a:effectLst/>
        <a:uFillTx/>
        <a:latin typeface="+mn-lt"/>
        <a:ea typeface="+mn-ea"/>
        <a:cs typeface="+mn-cs"/>
        <a:sym typeface="Gill Sans"/>
      </a:defRPr>
    </a:lvl3pPr>
    <a:lvl4pPr marL="0" marR="0" indent="1028700" algn="ctr" defTabSz="381000" rtl="0" fontAlgn="auto" latinLnBrk="0" hangingPunct="0">
      <a:lnSpc>
        <a:spcPct val="100000"/>
      </a:lnSpc>
      <a:spcBef>
        <a:spcPts val="0"/>
      </a:spcBef>
      <a:spcAft>
        <a:spcPts val="0"/>
      </a:spcAft>
      <a:buClrTx/>
      <a:buSzTx/>
      <a:buFontTx/>
      <a:buNone/>
      <a:tabLst/>
      <a:defRPr b="0" baseline="0" cap="none" i="0" spc="0" strike="noStrike" sz="2600" u="none" kumimoji="0" normalizeH="0">
        <a:ln>
          <a:noFill/>
        </a:ln>
        <a:solidFill>
          <a:srgbClr val="000000"/>
        </a:solidFill>
        <a:effectLst/>
        <a:uFillTx/>
        <a:latin typeface="+mn-lt"/>
        <a:ea typeface="+mn-ea"/>
        <a:cs typeface="+mn-cs"/>
        <a:sym typeface="Gill Sans"/>
      </a:defRPr>
    </a:lvl4pPr>
    <a:lvl5pPr marL="0" marR="0" indent="1371600" algn="ctr" defTabSz="381000" rtl="0" fontAlgn="auto" latinLnBrk="0" hangingPunct="0">
      <a:lnSpc>
        <a:spcPct val="100000"/>
      </a:lnSpc>
      <a:spcBef>
        <a:spcPts val="0"/>
      </a:spcBef>
      <a:spcAft>
        <a:spcPts val="0"/>
      </a:spcAft>
      <a:buClrTx/>
      <a:buSzTx/>
      <a:buFontTx/>
      <a:buNone/>
      <a:tabLst/>
      <a:defRPr b="0" baseline="0" cap="none" i="0" spc="0" strike="noStrike" sz="2600" u="none" kumimoji="0" normalizeH="0">
        <a:ln>
          <a:noFill/>
        </a:ln>
        <a:solidFill>
          <a:srgbClr val="000000"/>
        </a:solidFill>
        <a:effectLst/>
        <a:uFillTx/>
        <a:latin typeface="+mn-lt"/>
        <a:ea typeface="+mn-ea"/>
        <a:cs typeface="+mn-cs"/>
        <a:sym typeface="Gill Sans"/>
      </a:defRPr>
    </a:lvl5pPr>
    <a:lvl6pPr marL="0" marR="0" indent="1714500" algn="ctr" defTabSz="381000" rtl="0" fontAlgn="auto" latinLnBrk="0" hangingPunct="0">
      <a:lnSpc>
        <a:spcPct val="100000"/>
      </a:lnSpc>
      <a:spcBef>
        <a:spcPts val="0"/>
      </a:spcBef>
      <a:spcAft>
        <a:spcPts val="0"/>
      </a:spcAft>
      <a:buClrTx/>
      <a:buSzTx/>
      <a:buFontTx/>
      <a:buNone/>
      <a:tabLst/>
      <a:defRPr b="0" baseline="0" cap="none" i="0" spc="0" strike="noStrike" sz="2600" u="none" kumimoji="0" normalizeH="0">
        <a:ln>
          <a:noFill/>
        </a:ln>
        <a:solidFill>
          <a:srgbClr val="000000"/>
        </a:solidFill>
        <a:effectLst/>
        <a:uFillTx/>
        <a:latin typeface="+mn-lt"/>
        <a:ea typeface="+mn-ea"/>
        <a:cs typeface="+mn-cs"/>
        <a:sym typeface="Gill Sans"/>
      </a:defRPr>
    </a:lvl6pPr>
    <a:lvl7pPr marL="0" marR="0" indent="2057400" algn="ctr" defTabSz="381000" rtl="0" fontAlgn="auto" latinLnBrk="0" hangingPunct="0">
      <a:lnSpc>
        <a:spcPct val="100000"/>
      </a:lnSpc>
      <a:spcBef>
        <a:spcPts val="0"/>
      </a:spcBef>
      <a:spcAft>
        <a:spcPts val="0"/>
      </a:spcAft>
      <a:buClrTx/>
      <a:buSzTx/>
      <a:buFontTx/>
      <a:buNone/>
      <a:tabLst/>
      <a:defRPr b="0" baseline="0" cap="none" i="0" spc="0" strike="noStrike" sz="2600" u="none" kumimoji="0" normalizeH="0">
        <a:ln>
          <a:noFill/>
        </a:ln>
        <a:solidFill>
          <a:srgbClr val="000000"/>
        </a:solidFill>
        <a:effectLst/>
        <a:uFillTx/>
        <a:latin typeface="+mn-lt"/>
        <a:ea typeface="+mn-ea"/>
        <a:cs typeface="+mn-cs"/>
        <a:sym typeface="Gill Sans"/>
      </a:defRPr>
    </a:lvl7pPr>
    <a:lvl8pPr marL="0" marR="0" indent="2400300" algn="ctr" defTabSz="381000" rtl="0" fontAlgn="auto" latinLnBrk="0" hangingPunct="0">
      <a:lnSpc>
        <a:spcPct val="100000"/>
      </a:lnSpc>
      <a:spcBef>
        <a:spcPts val="0"/>
      </a:spcBef>
      <a:spcAft>
        <a:spcPts val="0"/>
      </a:spcAft>
      <a:buClrTx/>
      <a:buSzTx/>
      <a:buFontTx/>
      <a:buNone/>
      <a:tabLst/>
      <a:defRPr b="0" baseline="0" cap="none" i="0" spc="0" strike="noStrike" sz="2600" u="none" kumimoji="0" normalizeH="0">
        <a:ln>
          <a:noFill/>
        </a:ln>
        <a:solidFill>
          <a:srgbClr val="000000"/>
        </a:solidFill>
        <a:effectLst/>
        <a:uFillTx/>
        <a:latin typeface="+mn-lt"/>
        <a:ea typeface="+mn-ea"/>
        <a:cs typeface="+mn-cs"/>
        <a:sym typeface="Gill Sans"/>
      </a:defRPr>
    </a:lvl8pPr>
    <a:lvl9pPr marL="0" marR="0" indent="2743200" algn="ctr" defTabSz="381000" rtl="0" fontAlgn="auto" latinLnBrk="0" hangingPunct="0">
      <a:lnSpc>
        <a:spcPct val="100000"/>
      </a:lnSpc>
      <a:spcBef>
        <a:spcPts val="0"/>
      </a:spcBef>
      <a:spcAft>
        <a:spcPts val="0"/>
      </a:spcAft>
      <a:buClrTx/>
      <a:buSzTx/>
      <a:buFontTx/>
      <a:buNone/>
      <a:tabLst/>
      <a:defRPr b="0" baseline="0" cap="none" i="0" spc="0" strike="noStrike" sz="2600" u="none" kumimoji="0" normalizeH="0">
        <a:ln>
          <a:noFill/>
        </a:ln>
        <a:solidFill>
          <a:srgbClr val="000000"/>
        </a:solidFill>
        <a:effectLst/>
        <a:uFillTx/>
        <a:latin typeface="+mn-lt"/>
        <a:ea typeface="+mn-ea"/>
        <a:cs typeface="+mn-cs"/>
        <a:sym typeface="Gill San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file>

<file path=ppt/presProps.xml><?xml version="1.0" encoding="utf-8"?>
<p:presentationPr xmlns:a="http://schemas.openxmlformats.org/drawingml/2006/main" xmlns:r="http://schemas.openxmlformats.org/officeDocument/2006/relationships" xmlns:p="http://schemas.openxmlformats.org/presentationml/2006/main">
  <p:showPr loop="0"/>
</p:presentationPr>
</file>

<file path=ppt/tableStyles.xml><?xml version="1.0" encoding="utf-8"?>
<a:tblStyleLst xmlns:a="http://schemas.openxmlformats.org/drawingml/2006/main" xmlns:r="http://schemas.openxmlformats.org/officeDocument/2006/relationships" def="{5940675A-B579-460E-94D1-54222C63F5DA}">
  <a:tblStyle styleId="{8F44A2F1-9E1F-4B54-A3A2-5F16C0AD49E2}" styleName="">
    <a:tblBg/>
    <a:wholeTbl>
      <a:tcTxStyle b="off" i="off">
        <a:fontRef idx="minor">
          <a:srgbClr val="000000"/>
        </a:fontRef>
        <a:srgbClr val="000000"/>
      </a:tcTxStyle>
      <a:tcStyle>
        <a:tcBdr>
          <a:left>
            <a:ln w="25400" cap="flat">
              <a:solidFill>
                <a:srgbClr val="000000"/>
              </a:solidFill>
              <a:prstDash val="solid"/>
              <a:miter lim="400000"/>
            </a:ln>
          </a:left>
          <a:right>
            <a:ln w="25400" cap="flat">
              <a:solidFill>
                <a:srgbClr val="000000"/>
              </a:solidFill>
              <a:prstDash val="solid"/>
              <a:miter lim="400000"/>
            </a:ln>
          </a:right>
          <a:top>
            <a:ln w="25400" cap="flat">
              <a:solidFill>
                <a:srgbClr val="000000"/>
              </a:solidFill>
              <a:prstDash val="solid"/>
              <a:miter lim="400000"/>
            </a:ln>
          </a:top>
          <a:bottom>
            <a:ln w="25400" cap="flat">
              <a:solidFill>
                <a:srgbClr val="000000"/>
              </a:solidFill>
              <a:prstDash val="solid"/>
              <a:miter lim="400000"/>
            </a:ln>
          </a:bottom>
          <a:insideH>
            <a:ln w="25400" cap="flat">
              <a:solidFill>
                <a:srgbClr val="000000"/>
              </a:solidFill>
              <a:prstDash val="solid"/>
              <a:miter lim="400000"/>
            </a:ln>
          </a:insideH>
          <a:insideV>
            <a:ln w="25400" cap="flat">
              <a:solidFill>
                <a:srgbClr val="000000"/>
              </a:solidFill>
              <a:prstDash val="solid"/>
              <a:miter lim="400000"/>
            </a:ln>
          </a:insideV>
        </a:tcBdr>
        <a:fill>
          <a:noFill/>
        </a:fill>
      </a:tcStyle>
    </a:wholeTbl>
    <a:band2H>
      <a:tcTxStyle b="def" i="def"/>
      <a:tcStyle>
        <a:tcBdr/>
        <a:fill>
          <a:solidFill>
            <a:srgbClr val="C5C7C9">
              <a:alpha val="30000"/>
            </a:srgbClr>
          </a:solidFill>
        </a:fill>
      </a:tcStyle>
    </a:band2H>
    <a:firstCol>
      <a:tcTxStyle b="off" i="off">
        <a:fontRef idx="minor">
          <a:srgbClr val="FFFFFF"/>
        </a:fontRef>
        <a:srgbClr val="FFFFFF"/>
      </a:tcTxStyle>
      <a:tcStyle>
        <a:tcBdr>
          <a:left>
            <a:ln w="25400" cap="flat">
              <a:solidFill>
                <a:srgbClr val="000000"/>
              </a:solidFill>
              <a:prstDash val="solid"/>
              <a:miter lim="400000"/>
            </a:ln>
          </a:left>
          <a:right>
            <a:ln w="25400" cap="flat">
              <a:solidFill>
                <a:srgbClr val="000000"/>
              </a:solidFill>
              <a:prstDash val="solid"/>
              <a:miter lim="400000"/>
            </a:ln>
          </a:right>
          <a:top>
            <a:ln w="25400" cap="flat">
              <a:solidFill>
                <a:srgbClr val="000000"/>
              </a:solidFill>
              <a:prstDash val="solid"/>
              <a:miter lim="400000"/>
            </a:ln>
          </a:top>
          <a:bottom>
            <a:ln w="25400" cap="flat">
              <a:solidFill>
                <a:srgbClr val="000000"/>
              </a:solidFill>
              <a:prstDash val="solid"/>
              <a:miter lim="400000"/>
            </a:ln>
          </a:bottom>
          <a:insideH>
            <a:ln w="25400" cap="flat">
              <a:solidFill>
                <a:srgbClr val="000000"/>
              </a:solidFill>
              <a:prstDash val="solid"/>
              <a:miter lim="400000"/>
            </a:ln>
          </a:insideH>
          <a:insideV>
            <a:ln w="25400" cap="flat">
              <a:solidFill>
                <a:srgbClr val="000000"/>
              </a:solidFill>
              <a:prstDash val="solid"/>
              <a:miter lim="400000"/>
            </a:ln>
          </a:insideV>
        </a:tcBdr>
        <a:fill>
          <a:noFill/>
        </a:fill>
      </a:tcStyle>
    </a:firstCol>
    <a:lastRow>
      <a:tcTxStyle b="off" i="off">
        <a:fontRef idx="minor">
          <a:srgbClr val="FFFFFF"/>
        </a:fontRef>
        <a:srgbClr val="FFFFFF"/>
      </a:tcTxStyle>
      <a:tcStyle>
        <a:tcBdr>
          <a:left>
            <a:ln w="25400" cap="flat">
              <a:solidFill>
                <a:srgbClr val="000000"/>
              </a:solidFill>
              <a:prstDash val="solid"/>
              <a:miter lim="400000"/>
            </a:ln>
          </a:left>
          <a:right>
            <a:ln w="25400" cap="flat">
              <a:solidFill>
                <a:srgbClr val="000000"/>
              </a:solidFill>
              <a:prstDash val="solid"/>
              <a:miter lim="400000"/>
            </a:ln>
          </a:right>
          <a:top>
            <a:ln w="25400" cap="flat">
              <a:solidFill>
                <a:srgbClr val="000000"/>
              </a:solidFill>
              <a:prstDash val="solid"/>
              <a:miter lim="400000"/>
            </a:ln>
          </a:top>
          <a:bottom>
            <a:ln w="25400" cap="flat">
              <a:solidFill>
                <a:srgbClr val="000000"/>
              </a:solidFill>
              <a:prstDash val="solid"/>
              <a:miter lim="400000"/>
            </a:ln>
          </a:bottom>
          <a:insideH>
            <a:ln w="25400" cap="flat">
              <a:solidFill>
                <a:srgbClr val="000000"/>
              </a:solidFill>
              <a:prstDash val="solid"/>
              <a:miter lim="400000"/>
            </a:ln>
          </a:insideH>
          <a:insideV>
            <a:ln w="25400" cap="flat">
              <a:solidFill>
                <a:srgbClr val="000000"/>
              </a:solidFill>
              <a:prstDash val="solid"/>
              <a:miter lim="400000"/>
            </a:ln>
          </a:insideV>
        </a:tcBdr>
        <a:fill>
          <a:noFill/>
        </a:fill>
      </a:tcStyle>
    </a:lastRow>
    <a:firstRow>
      <a:tcTxStyle b="off" i="off">
        <a:fontRef idx="minor">
          <a:srgbClr val="FFFFFF"/>
        </a:fontRef>
        <a:srgbClr val="FFFFFF"/>
      </a:tcTxStyle>
      <a:tcStyle>
        <a:tcBdr>
          <a:left>
            <a:ln w="25400" cap="flat">
              <a:solidFill>
                <a:srgbClr val="000000"/>
              </a:solidFill>
              <a:prstDash val="solid"/>
              <a:miter lim="400000"/>
            </a:ln>
          </a:left>
          <a:right>
            <a:ln w="25400" cap="flat">
              <a:solidFill>
                <a:srgbClr val="000000"/>
              </a:solidFill>
              <a:prstDash val="solid"/>
              <a:miter lim="400000"/>
            </a:ln>
          </a:right>
          <a:top>
            <a:ln w="25400" cap="flat">
              <a:solidFill>
                <a:srgbClr val="000000"/>
              </a:solidFill>
              <a:prstDash val="solid"/>
              <a:miter lim="400000"/>
            </a:ln>
          </a:top>
          <a:bottom>
            <a:ln w="25400" cap="flat">
              <a:solidFill>
                <a:srgbClr val="000000"/>
              </a:solidFill>
              <a:prstDash val="solid"/>
              <a:miter lim="400000"/>
            </a:ln>
          </a:bottom>
          <a:insideH>
            <a:ln w="25400" cap="flat">
              <a:solidFill>
                <a:srgbClr val="000000"/>
              </a:solidFill>
              <a:prstDash val="solid"/>
              <a:miter lim="400000"/>
            </a:ln>
          </a:insideH>
          <a:insideV>
            <a:ln w="25400" cap="flat">
              <a:solidFill>
                <a:srgbClr val="000000"/>
              </a:solidFill>
              <a:prstDash val="solid"/>
              <a:miter lim="400000"/>
            </a:ln>
          </a:insideV>
        </a:tcBdr>
        <a:fill>
          <a:noFill/>
        </a:fill>
      </a:tcStyle>
    </a:firstRow>
  </a:tblStyle>
  <a:tblStyle styleId="{C7B018BB-80A7-4F77-B60F-C8B233D01FF8}" styleName="">
    <a:tblBg/>
    <a:wholeTbl>
      <a:tcTxStyle b="def" i="def">
        <a:font>
          <a:latin typeface="Helvetica Light"/>
          <a:ea typeface="Helvetica Light"/>
          <a:cs typeface="Helvetica Light"/>
        </a:font>
        <a:srgbClr val="000000"/>
      </a:tcTxStyle>
      <a:tcStyle>
        <a:tcBdr>
          <a:left>
            <a:ln w="12700" cap="flat">
              <a:solidFill>
                <a:srgbClr val="B8B8B8"/>
              </a:solidFill>
              <a:prstDash val="solid"/>
              <a:miter lim="400000"/>
            </a:ln>
          </a:left>
          <a:right>
            <a:ln w="12700" cap="flat">
              <a:solidFill>
                <a:srgbClr val="B8B8B8"/>
              </a:solidFill>
              <a:prstDash val="solid"/>
              <a:miter lim="400000"/>
            </a:ln>
          </a:right>
          <a:top>
            <a:ln w="12700" cap="flat">
              <a:solidFill>
                <a:srgbClr val="B8B8B8"/>
              </a:solidFill>
              <a:prstDash val="solid"/>
              <a:miter lim="400000"/>
            </a:ln>
          </a:top>
          <a:bottom>
            <a:ln w="12700" cap="flat">
              <a:solidFill>
                <a:srgbClr val="B8B8B8"/>
              </a:solidFill>
              <a:prstDash val="solid"/>
              <a:miter lim="400000"/>
            </a:ln>
          </a:bottom>
          <a:insideH>
            <a:ln w="12700" cap="flat">
              <a:solidFill>
                <a:srgbClr val="B8B8B8"/>
              </a:solidFill>
              <a:prstDash val="solid"/>
              <a:miter lim="400000"/>
            </a:ln>
          </a:insideH>
          <a:insideV>
            <a:ln w="12700" cap="flat">
              <a:solidFill>
                <a:srgbClr val="B8B8B8"/>
              </a:solidFill>
              <a:prstDash val="solid"/>
              <a:miter lim="400000"/>
            </a:ln>
          </a:insideV>
        </a:tcBdr>
        <a:fill>
          <a:solidFill>
            <a:srgbClr val="EBEBEB"/>
          </a:solidFill>
        </a:fill>
      </a:tcStyle>
    </a:wholeTbl>
    <a:band2H>
      <a:tcTxStyle b="def" i="def"/>
      <a:tcStyle>
        <a:tcBdr/>
        <a:fill>
          <a:solidFill>
            <a:srgbClr val="E1E0DA"/>
          </a:solidFill>
        </a:fill>
      </a:tcStyle>
    </a:band2H>
    <a:firstCol>
      <a:tcTxStyle b="on" i="def">
        <a:font>
          <a:latin typeface="Helvetica"/>
          <a:ea typeface="Helvetica"/>
          <a:cs typeface="Helvetica"/>
        </a:font>
        <a:srgbClr val="FFFFFF"/>
      </a:tcTxStyle>
      <a:tcStyle>
        <a:tcBdr>
          <a:left>
            <a:ln w="12700" cap="flat">
              <a:solidFill>
                <a:srgbClr val="606060"/>
              </a:solidFill>
              <a:prstDash val="solid"/>
              <a:miter lim="400000"/>
            </a:ln>
          </a:left>
          <a:right>
            <a:ln w="12700" cap="flat">
              <a:solidFill>
                <a:srgbClr val="606060"/>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rgbClr val="5AC831"/>
          </a:solidFill>
        </a:fill>
      </a:tcStyle>
    </a:firstCol>
    <a:lastRow>
      <a:tcTxStyle b="def" i="def">
        <a:font>
          <a:latin typeface="Helvetica Light"/>
          <a:ea typeface="Helvetica Light"/>
          <a:cs typeface="Helvetica Light"/>
        </a:font>
        <a:srgbClr val="000000"/>
      </a:tcTxStyle>
      <a:tcStyle>
        <a:tcBdr>
          <a:left>
            <a:ln w="12700" cap="flat">
              <a:solidFill>
                <a:srgbClr val="B8B8B8"/>
              </a:solidFill>
              <a:prstDash val="solid"/>
              <a:miter lim="400000"/>
            </a:ln>
          </a:left>
          <a:right>
            <a:ln w="12700" cap="flat">
              <a:solidFill>
                <a:srgbClr val="B8B8B8"/>
              </a:solidFill>
              <a:prstDash val="solid"/>
              <a:miter lim="400000"/>
            </a:ln>
          </a:right>
          <a:top>
            <a:ln w="25400" cap="flat">
              <a:solidFill>
                <a:srgbClr val="606060"/>
              </a:solidFill>
              <a:prstDash val="solid"/>
              <a:miter lim="400000"/>
            </a:ln>
          </a:top>
          <a:bottom>
            <a:ln w="12700" cap="flat">
              <a:solidFill>
                <a:srgbClr val="606060"/>
              </a:solidFill>
              <a:prstDash val="solid"/>
              <a:miter lim="400000"/>
            </a:ln>
          </a:bottom>
          <a:insideH>
            <a:ln w="12700" cap="flat">
              <a:solidFill>
                <a:srgbClr val="B8B8B8"/>
              </a:solidFill>
              <a:prstDash val="solid"/>
              <a:miter lim="400000"/>
            </a:ln>
          </a:insideH>
          <a:insideV>
            <a:ln w="12700" cap="flat">
              <a:solidFill>
                <a:srgbClr val="B8B8B8"/>
              </a:solidFill>
              <a:prstDash val="solid"/>
              <a:miter lim="400000"/>
            </a:ln>
          </a:insideV>
        </a:tcBdr>
        <a:fill>
          <a:solidFill>
            <a:srgbClr val="EBEBEB"/>
          </a:solidFill>
        </a:fill>
      </a:tcStyle>
    </a:lastRow>
    <a:firstRow>
      <a:tcTxStyle b="on" i="def">
        <a:font>
          <a:latin typeface="Helvetica"/>
          <a:ea typeface="Helvetica"/>
          <a:cs typeface="Helvetica"/>
        </a:font>
        <a:srgbClr val="FFFFFF"/>
      </a:tcTxStyle>
      <a:tcStyle>
        <a:tcBdr>
          <a:left>
            <a:ln w="12700" cap="flat">
              <a:solidFill>
                <a:srgbClr val="606060"/>
              </a:solidFill>
              <a:prstDash val="solid"/>
              <a:miter lim="400000"/>
            </a:ln>
          </a:left>
          <a:right>
            <a:ln w="12700" cap="flat">
              <a:solidFill>
                <a:srgbClr val="606060"/>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chemeClr val="accent2"/>
          </a:solidFill>
        </a:fill>
      </a:tcStyle>
    </a:firstRow>
  </a:tblStyle>
  <a:tblStyle styleId="{EEE7283C-3CF3-47DC-8721-378D4A62B228}" styleName="">
    <a:tblBg/>
    <a:wholeTbl>
      <a:tcTxStyle b="def" i="def">
        <a:font>
          <a:latin typeface="Helvetica Light"/>
          <a:ea typeface="Helvetica Light"/>
          <a:cs typeface="Helvetica Light"/>
        </a:font>
        <a:srgbClr val="000000"/>
      </a:tcTxStyle>
      <a:tcStyle>
        <a:tcBdr>
          <a:left>
            <a:ln w="12700" cap="flat">
              <a:solidFill>
                <a:srgbClr val="5D5D5D"/>
              </a:solidFill>
              <a:custDash>
                <a:ds d="200000" sp="200000"/>
              </a:custDash>
              <a:miter lim="400000"/>
            </a:ln>
          </a:left>
          <a:right>
            <a:ln w="12700" cap="flat">
              <a:solidFill>
                <a:srgbClr val="5D5D5D"/>
              </a:solidFill>
              <a:custDash>
                <a:ds d="200000" sp="200000"/>
              </a:custDash>
              <a:miter lim="400000"/>
            </a:ln>
          </a:right>
          <a:top>
            <a:ln w="12700" cap="flat">
              <a:solidFill>
                <a:srgbClr val="5D5D5D"/>
              </a:solidFill>
              <a:custDash>
                <a:ds d="200000" sp="200000"/>
              </a:custDash>
              <a:miter lim="400000"/>
            </a:ln>
          </a:top>
          <a:bottom>
            <a:ln w="12700" cap="flat">
              <a:solidFill>
                <a:srgbClr val="5D5D5D"/>
              </a:solidFill>
              <a:custDash>
                <a:ds d="200000" sp="200000"/>
              </a:custDash>
              <a:miter lim="400000"/>
            </a:ln>
          </a:bottom>
          <a:insideH>
            <a:ln w="12700" cap="flat">
              <a:solidFill>
                <a:srgbClr val="5D5D5D"/>
              </a:solidFill>
              <a:custDash>
                <a:ds d="200000" sp="200000"/>
              </a:custDash>
              <a:miter lim="400000"/>
            </a:ln>
          </a:insideH>
          <a:insideV>
            <a:ln w="12700" cap="flat">
              <a:solidFill>
                <a:srgbClr val="5D5D5D"/>
              </a:solidFill>
              <a:custDash>
                <a:ds d="200000" sp="200000"/>
              </a:custDash>
              <a:miter lim="400000"/>
            </a:ln>
          </a:insideV>
        </a:tcBdr>
        <a:fill>
          <a:solidFill>
            <a:srgbClr val="E6E3D7"/>
          </a:solidFill>
        </a:fill>
      </a:tcStyle>
    </a:wholeTbl>
    <a:band2H>
      <a:tcTxStyle b="def" i="def"/>
      <a:tcStyle>
        <a:tcBdr/>
        <a:fill>
          <a:solidFill>
            <a:srgbClr val="C3C2C2"/>
          </a:solidFill>
        </a:fill>
      </a:tcStyle>
    </a:band2H>
    <a:firstCol>
      <a:tcTxStyle b="on" i="def">
        <a:font>
          <a:latin typeface="Helvetica"/>
          <a:ea typeface="Helvetica"/>
          <a:cs typeface="Helvetica"/>
        </a:font>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09C99"/>
          </a:solidFill>
        </a:fill>
      </a:tcStyle>
    </a:firstCol>
    <a:lastRow>
      <a:tcTxStyle b="on" i="def">
        <a:font>
          <a:latin typeface="Helvetica"/>
          <a:ea typeface="Helvetica"/>
          <a:cs typeface="Helvetica"/>
        </a:font>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7764E"/>
          </a:solidFill>
        </a:fill>
      </a:tcStyle>
    </a:lastRow>
    <a:firstRow>
      <a:tcTxStyle b="on" i="def">
        <a:font>
          <a:latin typeface="Helvetica"/>
          <a:ea typeface="Helvetica"/>
          <a:cs typeface="Helvetica"/>
        </a:font>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7764E"/>
          </a:solidFill>
        </a:fill>
      </a:tcStyle>
    </a:firstRow>
  </a:tblStyle>
  <a:tblStyle styleId="{CF821DB8-F4EB-4A41-A1BA-3FCAFE7338EE}" styleName="">
    <a:tblBg/>
    <a:wholeTbl>
      <a:tcTxStyle b="def" i="def">
        <a:font>
          <a:latin typeface="Helvetica Light"/>
          <a:ea typeface="Helvetica Light"/>
          <a:cs typeface="Helvetica Light"/>
        </a:font>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EBEBEB"/>
          </a:solidFill>
        </a:fill>
      </a:tcStyle>
    </a:wholeTbl>
    <a:band2H>
      <a:tcTxStyle b="def" i="def"/>
      <a:tcStyle>
        <a:tcBdr/>
        <a:fill>
          <a:solidFill>
            <a:srgbClr val="DCE5E6"/>
          </a:solidFill>
        </a:fill>
      </a:tcStyle>
    </a:band2H>
    <a:firstCol>
      <a:tcTxStyle b="on" i="def">
        <a:font>
          <a:latin typeface="Helvetica"/>
          <a:ea typeface="Helvetica"/>
          <a:cs typeface="Helvetica"/>
        </a:font>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firstCol>
    <a:lastRow>
      <a:tcTxStyle b="on" i="def">
        <a:font>
          <a:latin typeface="Helvetica"/>
          <a:ea typeface="Helvetica"/>
          <a:cs typeface="Helvetica"/>
        </a:font>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lastRow>
    <a:firstRow>
      <a:tcTxStyle b="on" i="def">
        <a:font>
          <a:latin typeface="Helvetica"/>
          <a:ea typeface="Helvetica"/>
          <a:cs typeface="Helvetica"/>
        </a:font>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firstRow>
  </a:tblStyle>
  <a:tblStyle styleId="{33BA23B1-9221-436E-865A-0063620EA4FD}" styleName="">
    <a:tblBg/>
    <a:wholeTbl>
      <a:tcTxStyle b="def" i="def">
        <a:font>
          <a:latin typeface="Helvetica Light"/>
          <a:ea typeface="Helvetica Light"/>
          <a:cs typeface="Helvetica Light"/>
        </a:font>
        <a:srgbClr val="000000"/>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D0D1D2"/>
          </a:solidFill>
        </a:fill>
      </a:tcStyle>
    </a:wholeTbl>
    <a:band2H>
      <a:tcTxStyle b="def" i="def"/>
      <a:tcStyle>
        <a:tcBdr/>
        <a:fill>
          <a:solidFill>
            <a:srgbClr val="DEDEDF"/>
          </a:solidFill>
        </a:fill>
      </a:tcStyle>
    </a:band2H>
    <a:firstCol>
      <a:tcTxStyle b="on" i="def">
        <a:font>
          <a:latin typeface="Helvetica"/>
          <a:ea typeface="Helvetica"/>
          <a:cs typeface="Helvetica"/>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535761"/>
          </a:solidFill>
        </a:fill>
      </a:tcStyle>
    </a:firstCol>
    <a:lastRow>
      <a:tcTxStyle b="on" i="def">
        <a:font>
          <a:latin typeface="Helvetica"/>
          <a:ea typeface="Helvetica"/>
          <a:cs typeface="Helvetica"/>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909398"/>
          </a:solidFill>
        </a:fill>
      </a:tcStyle>
    </a:lastRow>
    <a:firstRow>
      <a:tcTxStyle b="on" i="def">
        <a:font>
          <a:latin typeface="Helvetica"/>
          <a:ea typeface="Helvetica"/>
          <a:cs typeface="Helvetica"/>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767C85"/>
          </a:solidFill>
        </a:fill>
      </a:tcStyle>
    </a:firstRow>
  </a:tblStyle>
  <a:tblStyle styleId="{2708684C-4D16-4618-839F-0558EEFCDFE6}" styleName="">
    <a:tblBg/>
    <a:wholeTbl>
      <a:tcTxStyle b="def" i="def">
        <a:font>
          <a:latin typeface="Helvetica Light"/>
          <a:ea typeface="Helvetica Light"/>
          <a:cs typeface="Helvetica Light"/>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wholeTbl>
    <a:band2H>
      <a:tcTxStyle b="def" i="def"/>
      <a:tcStyle>
        <a:tcBdr/>
        <a:fill>
          <a:solidFill>
            <a:srgbClr val="EDEEEE"/>
          </a:solidFill>
        </a:fill>
      </a:tcStyle>
    </a:band2H>
    <a:firstCol>
      <a:tcTxStyle b="on" i="def">
        <a:font>
          <a:latin typeface="Helvetica"/>
          <a:ea typeface="Helvetica"/>
          <a:cs typeface="Helvetica"/>
        </a:font>
        <a:srgbClr val="000000"/>
      </a:tcTxStyle>
      <a:tcStyle>
        <a:tcBdr>
          <a:left>
            <a:ln w="12700" cap="flat">
              <a:noFill/>
              <a:miter lim="400000"/>
            </a:ln>
          </a:left>
          <a:right>
            <a:ln w="12700" cap="flat">
              <a:solidFill>
                <a:srgbClr val="000000"/>
              </a:solidFill>
              <a:prstDash val="solid"/>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firstCol>
    <a:lastRow>
      <a:tcTxStyle b="on" i="def">
        <a:font>
          <a:latin typeface="Helvetica"/>
          <a:ea typeface="Helvetica"/>
          <a:cs typeface="Helvetica"/>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solidFill>
                <a:srgbClr val="000000"/>
              </a:solidFill>
              <a:prstDash val="solid"/>
              <a:miter lim="400000"/>
            </a:ln>
          </a:top>
          <a:bottom>
            <a:ln w="12700" cap="flat">
              <a:noFill/>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lastRow>
    <a:firstRow>
      <a:tcTxStyle b="on" i="def">
        <a:font>
          <a:latin typeface="Helvetica"/>
          <a:ea typeface="Helvetica"/>
          <a:cs typeface="Helvetica"/>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noFill/>
              <a:miter lim="400000"/>
            </a:ln>
          </a:top>
          <a:bottom>
            <a:ln w="12700" cap="flat">
              <a:solidFill>
                <a:srgbClr val="000000"/>
              </a:solidFill>
              <a:prstDash val="solid"/>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firstRow>
  </a:tblStyle>
  <a:tblStyle styleId="{4C3C2611-4C71-4FC5-86AE-919BDF0F9419}" styleName="">
    <a:tblBg/>
    <a:wholeTbl>
      <a:tcTxStyle b="def" i="def">
        <a:font>
          <a:latin typeface="Helvetica Light"/>
          <a:ea typeface="Helvetica Light"/>
          <a:cs typeface="Helvetica Light"/>
        </a:font>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wholeTbl>
    <a:band2H>
      <a:tcTxStyle b="def" i="def"/>
      <a:tcStyle>
        <a:tcBdr/>
        <a:fill>
          <a:solidFill>
            <a:srgbClr val="E3E5E8"/>
          </a:solidFill>
        </a:fill>
      </a:tcStyle>
    </a:band2H>
    <a:firstCol>
      <a:tcTxStyle b="on" i="def">
        <a:font>
          <a:latin typeface="Helvetica"/>
          <a:ea typeface="Helvetica"/>
          <a:cs typeface="Helvetica"/>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398CCE"/>
          </a:solidFill>
        </a:fill>
      </a:tcStyle>
    </a:firstCol>
    <a:lastRow>
      <a:tcTxStyle b="def" i="def">
        <a:font>
          <a:latin typeface="Helvetica Light"/>
          <a:ea typeface="Helvetica Light"/>
          <a:cs typeface="Helvetica Light"/>
        </a:font>
        <a:srgbClr val="000000"/>
      </a:tcTxStyle>
      <a:tcStyle>
        <a:tcBdr>
          <a:left>
            <a:ln w="12700" cap="flat">
              <a:noFill/>
              <a:miter lim="400000"/>
            </a:ln>
          </a:left>
          <a:right>
            <a:ln w="12700" cap="flat">
              <a:noFill/>
              <a:miter lim="400000"/>
            </a:ln>
          </a:right>
          <a:top>
            <a:ln w="12700" cap="flat">
              <a:solidFill>
                <a:srgbClr val="3797C6"/>
              </a:solidFill>
              <a:prstDash val="solid"/>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lastRow>
    <a:firstRow>
      <a:tcTxStyle b="on" i="def">
        <a:font>
          <a:latin typeface="Helvetica"/>
          <a:ea typeface="Helvetica"/>
          <a:cs typeface="Helvetica"/>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showComments="1"/>
</file>

<file path=ppt/_rels/presentation.xml.rels><?xml version="1.0" encoding="UTF-8" standalone="yes"?><Relationships xmlns="http://schemas.openxmlformats.org/package/2006/relationships"><Relationship Id="rId1" Type="http://schemas.openxmlformats.org/officeDocument/2006/relationships/presProps" Target="presProps.xml"/><Relationship Id="rId2" Type="http://schemas.openxmlformats.org/officeDocument/2006/relationships/viewProps" Target="viewProps.xml"/><Relationship Id="rId3" Type="http://schemas.openxmlformats.org/officeDocument/2006/relationships/commentAuthors" Target="commentAuthors.xml"/><Relationship Id="rId4" Type="http://schemas.openxmlformats.org/officeDocument/2006/relationships/tableStyles" Target="tableStyles.xml"/><Relationship Id="rId5" Type="http://schemas.openxmlformats.org/officeDocument/2006/relationships/slideMaster" Target="slideMasters/slideMaster1.xml"/><Relationship Id="rId6" Type="http://schemas.openxmlformats.org/officeDocument/2006/relationships/theme" Target="theme/theme1.xml"/><Relationship Id="rId7" Type="http://schemas.openxmlformats.org/officeDocument/2006/relationships/notesMaster" Target="notesMasters/notesMaster1.xml"/><Relationship Id="rId8" Type="http://schemas.openxmlformats.org/officeDocument/2006/relationships/slide" Target="slides/slide1.xml"/></Relationships>

</file>

<file path=ppt/charts/_rels/chart1.xml.rels><?xml version="1.0" encoding="UTF-8" standalone="yes"?><Relationships xmlns="http://schemas.openxmlformats.org/package/2006/relationships"><Relationship Id="rId1" Type="http://schemas.openxmlformats.org/officeDocument/2006/relationships/package" Target="../embeddings/Microsoft_Excel_Sheet1.xlsx"/></Relationships>

</file>

<file path=ppt/charts/_rels/chart2.xml.rels><?xml version="1.0" encoding="UTF-8" standalone="yes"?><Relationships xmlns="http://schemas.openxmlformats.org/package/2006/relationships"><Relationship Id="rId1" Type="http://schemas.openxmlformats.org/officeDocument/2006/relationships/package" Target="../embeddings/Microsoft_Excel_Sheet2.xlsx"/></Relationships>

</file>

<file path=ppt/charts/_rels/chart3.xml.rels><?xml version="1.0" encoding="UTF-8" standalone="yes"?><Relationships xmlns="http://schemas.openxmlformats.org/package/2006/relationships"><Relationship Id="rId1" Type="http://schemas.openxmlformats.org/officeDocument/2006/relationships/package" Target="../embeddings/Microsoft_Excel_Sheet3.xlsx"/></Relationships>

</file>

<file path=ppt/charts/chart1.xml><?xml version="1.0" encoding="utf-8"?>
<c:chartSpace xmlns:c="http://schemas.openxmlformats.org/drawingml/2006/chart" xmlns:a="http://schemas.openxmlformats.org/drawingml/2006/main" xmlns:r="http://schemas.openxmlformats.org/officeDocument/2006/relationships">
  <c:date1904 val="1"/>
  <c:roundedCorners val="0"/>
  <c:chart>
    <c:autoTitleDeleted val="1"/>
    <c:plotArea>
      <c:layout>
        <c:manualLayout>
          <c:layoutTarget val="inner"/>
          <c:xMode val="edge"/>
          <c:yMode val="edge"/>
          <c:x val="0.0968329"/>
          <c:y val="0.114056"/>
          <c:w val="0.891283"/>
          <c:h val="0.72252"/>
        </c:manualLayout>
      </c:layout>
      <c:lineChart>
        <c:grouping val="standard"/>
        <c:varyColors val="0"/>
        <c:ser>
          <c:idx val="0"/>
          <c:order val="0"/>
          <c:tx>
            <c:strRef>
              <c:f>Sheet1!$A$2</c:f>
              <c:strCache>
                <c:ptCount val="1"/>
                <c:pt idx="0">
                  <c:v>Dustin</c:v>
                </c:pt>
              </c:strCache>
            </c:strRef>
          </c:tx>
          <c:spPr>
            <a:solidFill>
              <a:srgbClr val="0096FF"/>
            </a:solidFill>
            <a:ln w="50800" cap="flat">
              <a:solidFill>
                <a:srgbClr val="0096FF"/>
              </a:solidFill>
              <a:prstDash val="solid"/>
              <a:miter lim="400000"/>
            </a:ln>
            <a:effectLst/>
          </c:spPr>
          <c:marker>
            <c:symbol val="none"/>
            <c:size val="4"/>
            <c:spPr>
              <a:solidFill>
                <a:srgbClr val="0096FF"/>
              </a:solidFill>
              <a:ln w="50800" cap="flat">
                <a:solidFill>
                  <a:srgbClr val="0096FF"/>
                </a:solidFill>
                <a:prstDash val="solid"/>
                <a:miter lim="400000"/>
              </a:ln>
              <a:effectLst/>
            </c:spPr>
          </c:marker>
          <c:dLbls>
            <c:numFmt formatCode="General" sourceLinked="0"/>
            <c:txPr>
              <a:bodyPr/>
              <a:lstStyle/>
              <a:p>
                <a:pPr>
                  <a:defRPr b="1" i="0" strike="noStrike" sz="800" u="none">
                    <a:solidFill>
                      <a:srgbClr val="212121"/>
                    </a:solidFill>
                    <a:effectLst>
                      <a:outerShdw sx="100000" sy="100000" kx="0" ky="0" algn="tl" rotWithShape="1" blurRad="190500" dist="25400" dir="5400000">
                        <a:srgbClr val="000000">
                          <a:alpha val="50000"/>
                        </a:srgbClr>
                      </a:outerShdw>
                    </a:effectLst>
                    <a:latin typeface="Helvetica Neue"/>
                  </a:defRPr>
                </a:pPr>
              </a:p>
            </c:txPr>
            <c:dLblPos val="b"/>
            <c:showLegendKey val="0"/>
            <c:showVal val="0"/>
            <c:showCatName val="0"/>
            <c:showSerName val="0"/>
            <c:showPercent val="0"/>
            <c:showBubbleSize val="0"/>
            <c:showLeaderLines val="0"/>
          </c:dLbls>
          <c:cat>
            <c:strRef>
              <c:f>Sheet1!$B$1:$M$1</c:f>
              <c:strCache>
                <c:ptCount val="12"/>
                <c:pt idx="0">
                  <c:v>Jan 2010</c:v>
                </c:pt>
                <c:pt idx="1">
                  <c:v>Feb 2010</c:v>
                </c:pt>
                <c:pt idx="2">
                  <c:v>Mar 2010</c:v>
                </c:pt>
                <c:pt idx="3">
                  <c:v>April 2010</c:v>
                </c:pt>
                <c:pt idx="4">
                  <c:v>May 2010</c:v>
                </c:pt>
                <c:pt idx="5">
                  <c:v>June 2010</c:v>
                </c:pt>
                <c:pt idx="6">
                  <c:v>Jul 2010</c:v>
                </c:pt>
                <c:pt idx="7">
                  <c:v>Aug 2010</c:v>
                </c:pt>
                <c:pt idx="8">
                  <c:v>Sep 2010</c:v>
                </c:pt>
                <c:pt idx="9">
                  <c:v>Oct 2010</c:v>
                </c:pt>
                <c:pt idx="10">
                  <c:v>Nov 2010</c:v>
                </c:pt>
                <c:pt idx="11">
                  <c:v>Dec 2010</c:v>
                </c:pt>
              </c:strCache>
            </c:strRef>
          </c:cat>
          <c:val>
            <c:numRef>
              <c:f>Sheet1!$B$2:$M$2</c:f>
              <c:numCache>
                <c:ptCount val="12"/>
                <c:pt idx="0">
                  <c:v>0.000000</c:v>
                </c:pt>
                <c:pt idx="1">
                  <c:v>0.000000</c:v>
                </c:pt>
                <c:pt idx="2">
                  <c:v>5.000000</c:v>
                </c:pt>
                <c:pt idx="3">
                  <c:v>11.000000</c:v>
                </c:pt>
                <c:pt idx="4">
                  <c:v>12.000000</c:v>
                </c:pt>
                <c:pt idx="5">
                  <c:v>25.000000</c:v>
                </c:pt>
                <c:pt idx="6">
                  <c:v>26.000000</c:v>
                </c:pt>
                <c:pt idx="7">
                  <c:v>27.000000</c:v>
                </c:pt>
                <c:pt idx="8">
                  <c:v>30.000000</c:v>
                </c:pt>
                <c:pt idx="9">
                  <c:v>31.000000</c:v>
                </c:pt>
                <c:pt idx="10">
                  <c:v>32.000000</c:v>
                </c:pt>
                <c:pt idx="11">
                  <c:v>34.000000</c:v>
                </c:pt>
              </c:numCache>
            </c:numRef>
          </c:val>
          <c:smooth val="0"/>
        </c:ser>
        <c:ser>
          <c:idx val="1"/>
          <c:order val="1"/>
          <c:tx>
            <c:strRef>
              <c:f>Sheet1!$A$3</c:f>
              <c:strCache>
                <c:ptCount val="1"/>
                <c:pt idx="0">
                  <c:v>You</c:v>
                </c:pt>
              </c:strCache>
            </c:strRef>
          </c:tx>
          <c:spPr>
            <a:solidFill>
              <a:srgbClr val="FF2F92"/>
            </a:solidFill>
            <a:ln w="38100" cap="flat">
              <a:solidFill>
                <a:srgbClr val="FF2F92"/>
              </a:solidFill>
              <a:prstDash val="solid"/>
              <a:miter lim="400000"/>
            </a:ln>
            <a:effectLst/>
          </c:spPr>
          <c:marker>
            <c:symbol val="none"/>
            <c:size val="3"/>
            <c:spPr>
              <a:solidFill>
                <a:srgbClr val="FF2F92"/>
              </a:solidFill>
              <a:ln w="38100" cap="flat">
                <a:solidFill>
                  <a:srgbClr val="FF2F92"/>
                </a:solidFill>
                <a:prstDash val="solid"/>
                <a:miter lim="400000"/>
              </a:ln>
              <a:effectLst/>
            </c:spPr>
          </c:marker>
          <c:dLbls>
            <c:numFmt formatCode="General" sourceLinked="0"/>
            <c:txPr>
              <a:bodyPr/>
              <a:lstStyle/>
              <a:p>
                <a:pPr>
                  <a:defRPr b="1" i="0" strike="noStrike" sz="800" u="none">
                    <a:solidFill>
                      <a:srgbClr val="212121"/>
                    </a:solidFill>
                    <a:effectLst>
                      <a:outerShdw sx="100000" sy="100000" kx="0" ky="0" algn="tl" rotWithShape="1" blurRad="190500" dist="25400" dir="5400000">
                        <a:srgbClr val="000000">
                          <a:alpha val="50000"/>
                        </a:srgbClr>
                      </a:outerShdw>
                    </a:effectLst>
                    <a:latin typeface="Helvetica Neue"/>
                  </a:defRPr>
                </a:pPr>
              </a:p>
            </c:txPr>
            <c:dLblPos val="b"/>
            <c:showLegendKey val="0"/>
            <c:showVal val="0"/>
            <c:showCatName val="0"/>
            <c:showSerName val="0"/>
            <c:showPercent val="0"/>
            <c:showBubbleSize val="0"/>
            <c:showLeaderLines val="0"/>
          </c:dLbls>
          <c:cat>
            <c:strRef>
              <c:f>Sheet1!$B$1:$M$1</c:f>
              <c:strCache>
                <c:ptCount val="12"/>
                <c:pt idx="0">
                  <c:v>Jan 2010</c:v>
                </c:pt>
                <c:pt idx="1">
                  <c:v>Feb 2010</c:v>
                </c:pt>
                <c:pt idx="2">
                  <c:v>Mar 2010</c:v>
                </c:pt>
                <c:pt idx="3">
                  <c:v>April 2010</c:v>
                </c:pt>
                <c:pt idx="4">
                  <c:v>May 2010</c:v>
                </c:pt>
                <c:pt idx="5">
                  <c:v>June 2010</c:v>
                </c:pt>
                <c:pt idx="6">
                  <c:v>Jul 2010</c:v>
                </c:pt>
                <c:pt idx="7">
                  <c:v>Aug 2010</c:v>
                </c:pt>
                <c:pt idx="8">
                  <c:v>Sep 2010</c:v>
                </c:pt>
                <c:pt idx="9">
                  <c:v>Oct 2010</c:v>
                </c:pt>
                <c:pt idx="10">
                  <c:v>Nov 2010</c:v>
                </c:pt>
                <c:pt idx="11">
                  <c:v>Dec 2010</c:v>
                </c:pt>
              </c:strCache>
            </c:strRef>
          </c:cat>
          <c:val>
            <c:numRef>
              <c:f>Sheet1!$B$3:$M$3</c:f>
              <c:numCache>
                <c:ptCount val="12"/>
                <c:pt idx="0">
                  <c:v>0.000000</c:v>
                </c:pt>
                <c:pt idx="1">
                  <c:v>0.000000</c:v>
                </c:pt>
                <c:pt idx="2">
                  <c:v>0.000000</c:v>
                </c:pt>
                <c:pt idx="3">
                  <c:v>0.000000</c:v>
                </c:pt>
                <c:pt idx="4">
                  <c:v>9.000000</c:v>
                </c:pt>
                <c:pt idx="5">
                  <c:v>10.000000</c:v>
                </c:pt>
                <c:pt idx="6">
                  <c:v>11.000000</c:v>
                </c:pt>
                <c:pt idx="7">
                  <c:v>13.000000</c:v>
                </c:pt>
                <c:pt idx="8">
                  <c:v>16.000000</c:v>
                </c:pt>
                <c:pt idx="9">
                  <c:v>17.000000</c:v>
                </c:pt>
                <c:pt idx="10">
                  <c:v>17.000000</c:v>
                </c:pt>
                <c:pt idx="11">
                  <c:v>22.000000</c:v>
                </c:pt>
              </c:numCache>
            </c:numRef>
          </c:val>
          <c:smooth val="0"/>
        </c:ser>
        <c:marker val="1"/>
        <c:axId val="2094734552"/>
        <c:axId val="2094734553"/>
      </c:lineChart>
      <c:catAx>
        <c:axId val="2094734552"/>
        <c:scaling>
          <c:orientation val="minMax"/>
        </c:scaling>
        <c:delete val="0"/>
        <c:axPos val="b"/>
        <c:numFmt formatCode="General" sourceLinked="0"/>
        <c:majorTickMark val="none"/>
        <c:minorTickMark val="none"/>
        <c:tickLblPos val="low"/>
        <c:spPr>
          <a:ln w="12700" cap="flat">
            <a:solidFill>
              <a:srgbClr val="000000"/>
            </a:solidFill>
            <a:prstDash val="solid"/>
            <a:miter lim="400000"/>
          </a:ln>
        </c:spPr>
        <c:txPr>
          <a:bodyPr rot="0"/>
          <a:lstStyle/>
          <a:p>
            <a:pPr>
              <a:defRPr b="0" i="0" strike="noStrike" sz="800" u="none">
                <a:solidFill>
                  <a:srgbClr val="212121"/>
                </a:solidFill>
                <a:latin typeface="Helvetica Neue"/>
              </a:defRPr>
            </a:pPr>
          </a:p>
        </c:txPr>
        <c:crossAx val="2094734553"/>
        <c:crosses val="autoZero"/>
        <c:auto val="1"/>
        <c:lblAlgn val="ctr"/>
        <c:noMultiLvlLbl val="1"/>
      </c:catAx>
      <c:valAx>
        <c:axId val="2094734553"/>
        <c:scaling>
          <c:orientation val="minMax"/>
        </c:scaling>
        <c:delete val="0"/>
        <c:axPos val="l"/>
        <c:majorGridlines>
          <c:spPr>
            <a:ln w="12700" cap="flat">
              <a:solidFill>
                <a:srgbClr val="B8B8B8"/>
              </a:solidFill>
              <a:prstDash val="solid"/>
              <a:miter lim="400000"/>
            </a:ln>
          </c:spPr>
        </c:majorGridlines>
        <c:numFmt formatCode="0" sourceLinked="0"/>
        <c:majorTickMark val="none"/>
        <c:minorTickMark val="none"/>
        <c:tickLblPos val="nextTo"/>
        <c:spPr>
          <a:ln w="12700" cap="flat">
            <a:noFill/>
            <a:prstDash val="solid"/>
            <a:miter lim="400000"/>
          </a:ln>
        </c:spPr>
        <c:txPr>
          <a:bodyPr rot="0"/>
          <a:lstStyle/>
          <a:p>
            <a:pPr>
              <a:defRPr b="0" i="0" strike="noStrike" sz="800" u="none">
                <a:solidFill>
                  <a:srgbClr val="212121"/>
                </a:solidFill>
                <a:latin typeface="Helvetica Neue"/>
              </a:defRPr>
            </a:pPr>
          </a:p>
        </c:txPr>
        <c:crossAx val="2094734552"/>
        <c:crosses val="autoZero"/>
        <c:crossBetween val="midCat"/>
        <c:majorUnit val="10"/>
        <c:minorUnit val="5"/>
      </c:valAx>
      <c:spPr>
        <a:noFill/>
        <a:ln w="12700" cap="flat">
          <a:noFill/>
          <a:miter lim="400000"/>
        </a:ln>
        <a:effectLst/>
      </c:spPr>
    </c:plotArea>
    <c:plotVisOnly val="1"/>
    <c:dispBlanksAs val="gap"/>
  </c:chart>
  <c:spPr>
    <a:noFill/>
    <a:ln>
      <a:noFill/>
    </a:ln>
    <a:effectLst/>
  </c:sp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1"/>
  <c:roundedCorners val="0"/>
  <c:chart>
    <c:autoTitleDeleted val="1"/>
    <c:plotArea>
      <c:layout>
        <c:manualLayout>
          <c:layoutTarget val="inner"/>
          <c:xMode val="edge"/>
          <c:yMode val="edge"/>
          <c:x val="0.381007"/>
          <c:y val="0.089365"/>
          <c:w val="0.571691"/>
          <c:h val="0.783446"/>
        </c:manualLayout>
      </c:layout>
      <c:barChart>
        <c:barDir val="bar"/>
        <c:grouping val="stacked"/>
        <c:varyColors val="0"/>
        <c:ser>
          <c:idx val="0"/>
          <c:order val="0"/>
          <c:tx>
            <c:strRef>
              <c:f>Sheet1!$A$2</c:f>
              <c:strCache>
                <c:ptCount val="1"/>
                <c:pt idx="0">
                  <c:v>You</c:v>
                </c:pt>
              </c:strCache>
            </c:strRef>
          </c:tx>
          <c:spPr>
            <a:solidFill>
              <a:srgbClr val="FF2F92"/>
            </a:solidFill>
            <a:ln w="12700" cap="flat">
              <a:noFill/>
              <a:miter lim="400000"/>
            </a:ln>
            <a:effectLst/>
          </c:spPr>
          <c:invertIfNegative val="0"/>
          <c:dLbls>
            <c:numFmt formatCode="General" sourceLinked="0"/>
            <c:txPr>
              <a:bodyPr/>
              <a:lstStyle/>
              <a:p>
                <a:pPr>
                  <a:defRPr b="1" i="0" strike="noStrike" sz="800" u="none">
                    <a:solidFill>
                      <a:srgbClr val="212121"/>
                    </a:solidFill>
                    <a:effectLst>
                      <a:outerShdw sx="100000" sy="100000" kx="0" ky="0" algn="tl" rotWithShape="1" blurRad="127000" dist="65164" dir="2388334">
                        <a:srgbClr val="000000">
                          <a:alpha val="79310"/>
                        </a:srgbClr>
                      </a:outerShdw>
                    </a:effectLst>
                    <a:latin typeface="Helvetica Neue"/>
                  </a:defRPr>
                </a:pPr>
              </a:p>
            </c:txPr>
            <c:dLblPos val="inEnd"/>
            <c:showLegendKey val="0"/>
            <c:showVal val="0"/>
            <c:showCatName val="0"/>
            <c:showSerName val="0"/>
            <c:showPercent val="0"/>
            <c:showBubbleSize val="0"/>
            <c:showLeaderLines val="0"/>
          </c:dLbls>
          <c:cat>
            <c:strRef>
              <c:f>Sheet1!$B$1:$F$1</c:f>
              <c:strCache>
                <c:ptCount val="5"/>
                <c:pt idx="0">
                  <c:v>Party</c:v>
                </c:pt>
                <c:pt idx="1">
                  <c:v>First Person Shooter</c:v>
                </c:pt>
                <c:pt idx="2">
                  <c:v>Role Playing</c:v>
                </c:pt>
                <c:pt idx="3">
                  <c:v>Driving</c:v>
                </c:pt>
                <c:pt idx="4">
                  <c:v>Sports</c:v>
                </c:pt>
              </c:strCache>
            </c:strRef>
          </c:cat>
          <c:val>
            <c:numRef>
              <c:f>Sheet1!$B$2:$F$2</c:f>
              <c:numCache>
                <c:ptCount val="5"/>
                <c:pt idx="0">
                  <c:v>99.000000</c:v>
                </c:pt>
                <c:pt idx="1">
                  <c:v>11.000000</c:v>
                </c:pt>
                <c:pt idx="2">
                  <c:v>120.000000</c:v>
                </c:pt>
                <c:pt idx="3">
                  <c:v>10.000000</c:v>
                </c:pt>
                <c:pt idx="4">
                  <c:v>9.000000</c:v>
                </c:pt>
              </c:numCache>
            </c:numRef>
          </c:val>
        </c:ser>
        <c:ser>
          <c:idx val="1"/>
          <c:order val="1"/>
          <c:tx>
            <c:strRef>
              <c:f>Sheet1!$A$3</c:f>
              <c:strCache>
                <c:ptCount val="1"/>
                <c:pt idx="0">
                  <c:v>Dustin</c:v>
                </c:pt>
              </c:strCache>
            </c:strRef>
          </c:tx>
          <c:spPr>
            <a:solidFill>
              <a:srgbClr val="0096FF"/>
            </a:solidFill>
            <a:ln w="12700" cap="flat">
              <a:noFill/>
              <a:miter lim="400000"/>
            </a:ln>
            <a:effectLst/>
          </c:spPr>
          <c:invertIfNegative val="0"/>
          <c:dLbls>
            <c:numFmt formatCode="General" sourceLinked="0"/>
            <c:txPr>
              <a:bodyPr/>
              <a:lstStyle/>
              <a:p>
                <a:pPr>
                  <a:defRPr b="1" i="0" strike="noStrike" sz="800" u="none">
                    <a:solidFill>
                      <a:srgbClr val="212121"/>
                    </a:solidFill>
                    <a:effectLst>
                      <a:outerShdw sx="100000" sy="100000" kx="0" ky="0" algn="tl" rotWithShape="1" blurRad="127000" dist="65164" dir="2388334">
                        <a:srgbClr val="000000">
                          <a:alpha val="79310"/>
                        </a:srgbClr>
                      </a:outerShdw>
                    </a:effectLst>
                    <a:latin typeface="Helvetica Neue"/>
                  </a:defRPr>
                </a:pPr>
              </a:p>
            </c:txPr>
            <c:dLblPos val="inEnd"/>
            <c:showLegendKey val="0"/>
            <c:showVal val="0"/>
            <c:showCatName val="0"/>
            <c:showSerName val="0"/>
            <c:showPercent val="0"/>
            <c:showBubbleSize val="0"/>
            <c:showLeaderLines val="0"/>
          </c:dLbls>
          <c:cat>
            <c:strRef>
              <c:f>Sheet1!$B$1:$F$1</c:f>
              <c:strCache>
                <c:ptCount val="5"/>
                <c:pt idx="0">
                  <c:v>Party</c:v>
                </c:pt>
                <c:pt idx="1">
                  <c:v>First Person Shooter</c:v>
                </c:pt>
                <c:pt idx="2">
                  <c:v>Role Playing</c:v>
                </c:pt>
                <c:pt idx="3">
                  <c:v>Driving</c:v>
                </c:pt>
                <c:pt idx="4">
                  <c:v>Sports</c:v>
                </c:pt>
              </c:strCache>
            </c:strRef>
          </c:cat>
          <c:val>
            <c:numRef>
              <c:f>Sheet1!$B$3:$F$3</c:f>
              <c:numCache>
                <c:ptCount val="5"/>
                <c:pt idx="0">
                  <c:v>11.000000</c:v>
                </c:pt>
                <c:pt idx="1">
                  <c:v>66.000000</c:v>
                </c:pt>
                <c:pt idx="2">
                  <c:v>10.000000</c:v>
                </c:pt>
                <c:pt idx="3">
                  <c:v>12.000000</c:v>
                </c:pt>
                <c:pt idx="4">
                  <c:v>88.000000</c:v>
                </c:pt>
              </c:numCache>
            </c:numRef>
          </c:val>
        </c:ser>
        <c:gapWidth val="20"/>
        <c:overlap val="100"/>
        <c:axId val="2094734552"/>
        <c:axId val="2094734553"/>
      </c:barChart>
      <c:catAx>
        <c:axId val="2094734552"/>
        <c:scaling>
          <c:orientation val="maxMin"/>
        </c:scaling>
        <c:delete val="0"/>
        <c:axPos val="l"/>
        <c:numFmt formatCode="General" sourceLinked="0"/>
        <c:majorTickMark val="none"/>
        <c:minorTickMark val="none"/>
        <c:tickLblPos val="nextTo"/>
        <c:spPr>
          <a:ln w="12700" cap="flat">
            <a:solidFill>
              <a:srgbClr val="000000"/>
            </a:solidFill>
            <a:prstDash val="solid"/>
            <a:miter lim="400000"/>
          </a:ln>
        </c:spPr>
        <c:txPr>
          <a:bodyPr rot="0"/>
          <a:lstStyle/>
          <a:p>
            <a:pPr>
              <a:defRPr b="0" i="0" strike="noStrike" sz="800" u="none">
                <a:solidFill>
                  <a:srgbClr val="212121"/>
                </a:solidFill>
                <a:latin typeface="Helvetica Neue"/>
              </a:defRPr>
            </a:pPr>
          </a:p>
        </c:txPr>
        <c:crossAx val="2094734553"/>
        <c:crosses val="autoZero"/>
        <c:auto val="1"/>
        <c:lblAlgn val="ctr"/>
        <c:noMultiLvlLbl val="1"/>
      </c:catAx>
      <c:valAx>
        <c:axId val="2094734553"/>
        <c:scaling>
          <c:orientation val="minMax"/>
        </c:scaling>
        <c:delete val="0"/>
        <c:axPos val="b"/>
        <c:majorGridlines>
          <c:spPr>
            <a:ln w="12700" cap="flat">
              <a:solidFill>
                <a:srgbClr val="B8B8B8"/>
              </a:solidFill>
              <a:prstDash val="solid"/>
              <a:miter lim="400000"/>
            </a:ln>
          </c:spPr>
        </c:majorGridlines>
        <c:numFmt formatCode="0.0" sourceLinked="0"/>
        <c:majorTickMark val="none"/>
        <c:minorTickMark val="none"/>
        <c:tickLblPos val="high"/>
        <c:spPr>
          <a:ln w="12700" cap="flat">
            <a:noFill/>
            <a:prstDash val="solid"/>
            <a:miter lim="400000"/>
          </a:ln>
        </c:spPr>
        <c:txPr>
          <a:bodyPr rot="0"/>
          <a:lstStyle/>
          <a:p>
            <a:pPr>
              <a:defRPr b="1" i="0" strike="noStrike" sz="800" u="none">
                <a:solidFill>
                  <a:srgbClr val="212121"/>
                </a:solidFill>
                <a:latin typeface="Helvetica Neue"/>
              </a:defRPr>
            </a:pPr>
          </a:p>
        </c:txPr>
        <c:crossAx val="2094734552"/>
        <c:crosses val="autoZero"/>
        <c:crossBetween val="between"/>
        <c:majorUnit val="35"/>
        <c:minorUnit val="17.5"/>
      </c:valAx>
      <c:spPr>
        <a:noFill/>
        <a:ln w="12700" cap="flat">
          <a:noFill/>
          <a:miter lim="400000"/>
        </a:ln>
        <a:effectLst/>
      </c:spPr>
    </c:plotArea>
    <c:plotVisOnly val="1"/>
    <c:dispBlanksAs val="gap"/>
  </c:chart>
  <c:spPr>
    <a:noFill/>
    <a:ln>
      <a:noFill/>
    </a:ln>
    <a:effectLst/>
  </c:sp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1"/>
  <c:roundedCorners val="0"/>
  <c:chart>
    <c:autoTitleDeleted val="1"/>
    <c:plotArea>
      <c:layout>
        <c:manualLayout>
          <c:layoutTarget val="inner"/>
          <c:xMode val="edge"/>
          <c:yMode val="edge"/>
          <c:x val="0.0592579"/>
          <c:y val="0.0888696"/>
          <c:w val="0.935742"/>
          <c:h val="0.865087"/>
        </c:manualLayout>
      </c:layout>
      <c:areaChart>
        <c:grouping val="standard"/>
        <c:varyColors val="0"/>
        <c:ser>
          <c:idx val="0"/>
          <c:order val="0"/>
          <c:tx>
            <c:strRef>
              <c:f>Sheet1!$A$2</c:f>
              <c:strCache>
                <c:ptCount val="1"/>
                <c:pt idx="0">
                  <c:v>Region 1</c:v>
                </c:pt>
              </c:strCache>
            </c:strRef>
          </c:tx>
          <c:spPr>
            <a:solidFill>
              <a:srgbClr val="D6D6D6"/>
            </a:solidFill>
            <a:ln w="76200" cap="flat">
              <a:noFill/>
              <a:miter lim="400000"/>
            </a:ln>
            <a:effectLst/>
          </c:spPr>
          <c:dLbls>
            <c:numFmt formatCode="General" sourceLinked="0"/>
            <c:txPr>
              <a:bodyPr/>
              <a:lstStyle/>
              <a:p>
                <a:pPr>
                  <a:defRPr b="0" i="0" strike="noStrike" sz="1200" u="none">
                    <a:solidFill>
                      <a:srgbClr val="000000"/>
                    </a:solidFill>
                    <a:effectLst>
                      <a:outerShdw sx="100000" sy="100000" kx="0" ky="0" algn="tl" rotWithShape="1" blurRad="190500" dist="25400" dir="5400000">
                        <a:srgbClr val="000000">
                          <a:alpha val="50000"/>
                        </a:srgbClr>
                      </a:outerShdw>
                    </a:effectLst>
                    <a:latin typeface="Gill Sans"/>
                  </a:defRPr>
                </a:pPr>
              </a:p>
            </c:txPr>
            <c:showLegendKey val="0"/>
            <c:showVal val="0"/>
            <c:showCatName val="0"/>
            <c:showSerName val="0"/>
            <c:showPercent val="0"/>
            <c:showBubbleSize val="0"/>
            <c:showLeaderLines val="0"/>
          </c:dLbls>
          <c:cat>
            <c:strRef>
              <c:f>Sheet1!$B$1:$K$1</c:f>
              <c:strCache>
                <c:ptCount val="10"/>
                <c:pt idx="0">
                  <c:v>2007</c:v>
                </c:pt>
                <c:pt idx="1">
                  <c:v>2008</c:v>
                </c:pt>
                <c:pt idx="2">
                  <c:v>2009</c:v>
                </c:pt>
                <c:pt idx="3">
                  <c:v>2010</c:v>
                </c:pt>
                <c:pt idx="4">
                  <c:v>Untitled 1</c:v>
                </c:pt>
                <c:pt idx="5">
                  <c:v>Untitled 2</c:v>
                </c:pt>
                <c:pt idx="6">
                  <c:v>Untitled 3</c:v>
                </c:pt>
                <c:pt idx="7">
                  <c:v>Untitled 4</c:v>
                </c:pt>
                <c:pt idx="8">
                  <c:v>Untitled 5</c:v>
                </c:pt>
                <c:pt idx="9">
                  <c:v>Untitled 6</c:v>
                </c:pt>
              </c:strCache>
            </c:strRef>
          </c:cat>
          <c:val>
            <c:numRef>
              <c:f>Sheet1!$B$2:$K$2</c:f>
              <c:numCache>
                <c:ptCount val="10"/>
                <c:pt idx="0">
                  <c:v>66.000000</c:v>
                </c:pt>
                <c:pt idx="1">
                  <c:v>42.000000</c:v>
                </c:pt>
                <c:pt idx="2">
                  <c:v>38.000000</c:v>
                </c:pt>
                <c:pt idx="3">
                  <c:v>35.000000</c:v>
                </c:pt>
                <c:pt idx="4">
                  <c:v>25.000000</c:v>
                </c:pt>
                <c:pt idx="5">
                  <c:v>9.000000</c:v>
                </c:pt>
                <c:pt idx="6">
                  <c:v>8.000000</c:v>
                </c:pt>
                <c:pt idx="7">
                  <c:v>11.000000</c:v>
                </c:pt>
                <c:pt idx="8">
                  <c:v>12.000000</c:v>
                </c:pt>
                <c:pt idx="9">
                  <c:v>33.000000</c:v>
                </c:pt>
              </c:numCache>
            </c:numRef>
          </c:val>
        </c:ser>
        <c:axId val="2094734552"/>
        <c:axId val="2094734553"/>
      </c:areaChart>
      <c:catAx>
        <c:axId val="2094734552"/>
        <c:scaling>
          <c:orientation val="minMax"/>
        </c:scaling>
        <c:delete val="0"/>
        <c:axPos val="b"/>
        <c:numFmt formatCode="General" sourceLinked="0"/>
        <c:majorTickMark val="none"/>
        <c:minorTickMark val="none"/>
        <c:tickLblPos val="none"/>
        <c:spPr>
          <a:ln w="12700" cap="flat">
            <a:noFill/>
            <a:prstDash val="solid"/>
            <a:miter lim="400000"/>
          </a:ln>
        </c:spPr>
        <c:txPr>
          <a:bodyPr rot="0"/>
          <a:lstStyle/>
          <a:p>
            <a:pPr>
              <a:defRPr b="0" i="0" strike="noStrike" sz="1400" u="none">
                <a:solidFill>
                  <a:srgbClr val="000000"/>
                </a:solidFill>
                <a:latin typeface="Gill Sans"/>
              </a:defRPr>
            </a:pPr>
          </a:p>
        </c:txPr>
        <c:crossAx val="2094734553"/>
        <c:crosses val="autoZero"/>
        <c:auto val="1"/>
        <c:lblAlgn val="ctr"/>
        <c:noMultiLvlLbl val="1"/>
      </c:catAx>
      <c:valAx>
        <c:axId val="2094734553"/>
        <c:scaling>
          <c:orientation val="minMax"/>
          <c:min val="0"/>
        </c:scaling>
        <c:delete val="0"/>
        <c:axPos val="l"/>
        <c:numFmt formatCode="General" sourceLinked="0"/>
        <c:majorTickMark val="none"/>
        <c:minorTickMark val="none"/>
        <c:tickLblPos val="none"/>
        <c:spPr>
          <a:ln w="12700" cap="flat">
            <a:noFill/>
            <a:prstDash val="solid"/>
            <a:miter lim="400000"/>
          </a:ln>
        </c:spPr>
        <c:txPr>
          <a:bodyPr rot="0"/>
          <a:lstStyle/>
          <a:p>
            <a:pPr>
              <a:defRPr b="0" i="0" strike="noStrike" sz="1400" u="none">
                <a:solidFill>
                  <a:srgbClr val="000000"/>
                </a:solidFill>
                <a:latin typeface="Gill Sans"/>
              </a:defRPr>
            </a:pPr>
          </a:p>
        </c:txPr>
        <c:crossAx val="2094734552"/>
        <c:crosses val="autoZero"/>
        <c:crossBetween val="midCat"/>
        <c:majorUnit val="17.5"/>
        <c:minorUnit val="8.75"/>
      </c:valAx>
      <c:spPr>
        <a:noFill/>
        <a:ln w="12700" cap="flat">
          <a:noFill/>
          <a:miter lim="400000"/>
        </a:ln>
        <a:effectLst/>
      </c:spPr>
    </c:plotArea>
    <c:plotVisOnly val="1"/>
    <c:dispBlanksAs val="gap"/>
  </c:chart>
  <c:spPr>
    <a:noFill/>
    <a:ln>
      <a:noFill/>
    </a:ln>
    <a:effectLst/>
  </c:spPr>
  <c:externalData r:id="rId1">
    <c:autoUpdate val="0"/>
  </c:externalData>
</c:chartSpace>
</file>

<file path=ppt/notesMasters/_rels/notesMaster1.xml.rels><?xml version="1.0" encoding="UTF-8" standalone="yes"?><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3" name="Shape 793"/>
          <p:cNvSpPr/>
          <p:nvPr>
            <p:ph type="sldImg"/>
          </p:nvPr>
        </p:nvSpPr>
        <p:spPr>
          <a:xfrm>
            <a:off x="1143000" y="685800"/>
            <a:ext cx="4572000" cy="3429000"/>
          </a:xfrm>
          <a:prstGeom prst="rect">
            <a:avLst/>
          </a:prstGeom>
        </p:spPr>
        <p:txBody>
          <a:bodyPr/>
          <a:lstStyle/>
          <a:p>
            <a:pPr/>
          </a:p>
        </p:txBody>
      </p:sp>
      <p:sp>
        <p:nvSpPr>
          <p:cNvPr id="794" name="Shape 794"/>
          <p:cNvSpPr/>
          <p:nvPr>
            <p:ph type="body" sz="quarter" idx="1"/>
          </p:nvPr>
        </p:nvSpPr>
        <p:spPr>
          <a:xfrm>
            <a:off x="914400" y="4343400"/>
            <a:ext cx="5029200" cy="4114800"/>
          </a:xfrm>
          <a:prstGeom prst="rect">
            <a:avLst/>
          </a:prstGeom>
        </p:spPr>
        <p:txBody>
          <a:bodyPr/>
          <a:lstStyle/>
          <a:p>
            <a:pPr/>
          </a:p>
        </p:txBody>
      </p:sp>
    </p:spTree>
  </p:cSld>
  <p:clrMap bg1="lt1" tx1="dk1" bg2="lt2" tx2="dk2" accent1="accent1" accent2="accent2" accent3="accent3" accent4="accent4" accent5="accent5" accent6="accent6" hlink="hlink" folHlink="folHlink"/>
  <p:notesStyle>
    <a:lvl1pPr defTabSz="457200" latinLnBrk="0">
      <a:defRPr sz="2200">
        <a:latin typeface="Lucida Grande"/>
        <a:ea typeface="Lucida Grande"/>
        <a:cs typeface="Lucida Grande"/>
        <a:sym typeface="Lucida Grande"/>
      </a:defRPr>
    </a:lvl1pPr>
    <a:lvl2pPr indent="228600" defTabSz="457200" latinLnBrk="0">
      <a:defRPr sz="2200">
        <a:latin typeface="Lucida Grande"/>
        <a:ea typeface="Lucida Grande"/>
        <a:cs typeface="Lucida Grande"/>
        <a:sym typeface="Lucida Grande"/>
      </a:defRPr>
    </a:lvl2pPr>
    <a:lvl3pPr indent="457200" defTabSz="457200" latinLnBrk="0">
      <a:defRPr sz="2200">
        <a:latin typeface="Lucida Grande"/>
        <a:ea typeface="Lucida Grande"/>
        <a:cs typeface="Lucida Grande"/>
        <a:sym typeface="Lucida Grande"/>
      </a:defRPr>
    </a:lvl3pPr>
    <a:lvl4pPr indent="685800" defTabSz="457200" latinLnBrk="0">
      <a:defRPr sz="2200">
        <a:latin typeface="Lucida Grande"/>
        <a:ea typeface="Lucida Grande"/>
        <a:cs typeface="Lucida Grande"/>
        <a:sym typeface="Lucida Grande"/>
      </a:defRPr>
    </a:lvl4pPr>
    <a:lvl5pPr indent="914400" defTabSz="457200" latinLnBrk="0">
      <a:defRPr sz="2200">
        <a:latin typeface="Lucida Grande"/>
        <a:ea typeface="Lucida Grande"/>
        <a:cs typeface="Lucida Grande"/>
        <a:sym typeface="Lucida Grande"/>
      </a:defRPr>
    </a:lvl5pPr>
    <a:lvl6pPr indent="1143000" defTabSz="457200" latinLnBrk="0">
      <a:defRPr sz="2200">
        <a:latin typeface="Lucida Grande"/>
        <a:ea typeface="Lucida Grande"/>
        <a:cs typeface="Lucida Grande"/>
        <a:sym typeface="Lucida Grande"/>
      </a:defRPr>
    </a:lvl6pPr>
    <a:lvl7pPr indent="1371600" defTabSz="457200" latinLnBrk="0">
      <a:defRPr sz="2200">
        <a:latin typeface="Lucida Grande"/>
        <a:ea typeface="Lucida Grande"/>
        <a:cs typeface="Lucida Grande"/>
        <a:sym typeface="Lucida Grande"/>
      </a:defRPr>
    </a:lvl7pPr>
    <a:lvl8pPr indent="1600200" defTabSz="457200" latinLnBrk="0">
      <a:defRPr sz="2200">
        <a:latin typeface="Lucida Grande"/>
        <a:ea typeface="Lucida Grande"/>
        <a:cs typeface="Lucida Grande"/>
        <a:sym typeface="Lucida Grande"/>
      </a:defRPr>
    </a:lvl8pPr>
    <a:lvl9pPr indent="1828800" defTabSz="457200" latinLnBrk="0">
      <a:defRPr sz="2200">
        <a:latin typeface="Lucida Grande"/>
        <a:ea typeface="Lucida Grande"/>
        <a:cs typeface="Lucida Grande"/>
        <a:sym typeface="Lucida Grande"/>
      </a:defRPr>
    </a:lvl9pPr>
  </p:notesStyle>
</p:notesMaster>
</file>

<file path=ppt/slideLayouts/_rels/slideLayout1.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8.png"/><Relationship Id="rId3" Type="http://schemas.openxmlformats.org/officeDocument/2006/relationships/image" Target="../media/image9.png"/></Relationships>

</file>

<file path=ppt/slideLayouts/_rels/slideLayout11.xml.rels><?xml version="1.0" encoding="UTF-8" standalone="yes"?><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chart" Target="../charts/chart1.xml"/><Relationship Id="rId3" Type="http://schemas.openxmlformats.org/officeDocument/2006/relationships/image" Target="../media/image2.jpeg"/><Relationship Id="rId4" Type="http://schemas.openxmlformats.org/officeDocument/2006/relationships/image" Target="../media/image3.jpeg"/><Relationship Id="rId5" Type="http://schemas.openxmlformats.org/officeDocument/2006/relationships/image" Target="../media/image10.png"/><Relationship Id="rId6" Type="http://schemas.openxmlformats.org/officeDocument/2006/relationships/image" Target="../media/image11.png"/><Relationship Id="rId7" Type="http://schemas.openxmlformats.org/officeDocument/2006/relationships/chart" Target="../charts/chart2.xml"/><Relationship Id="rId8" Type="http://schemas.openxmlformats.org/officeDocument/2006/relationships/chart" Target="../charts/chart3.xml"/></Relationships>

</file>

<file path=ppt/slideLayouts/_rels/slideLayout12.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2.png"/><Relationship Id="rId3" Type="http://schemas.openxmlformats.org/officeDocument/2006/relationships/image" Target="../media/image13.png"/><Relationship Id="rId4" Type="http://schemas.openxmlformats.org/officeDocument/2006/relationships/image" Target="../media/image14.png"/><Relationship Id="rId5" Type="http://schemas.openxmlformats.org/officeDocument/2006/relationships/image" Target="../media/image15.png"/><Relationship Id="rId6" Type="http://schemas.openxmlformats.org/officeDocument/2006/relationships/image" Target="../media/image16.png"/><Relationship Id="rId7" Type="http://schemas.openxmlformats.org/officeDocument/2006/relationships/image" Target="../media/image17.png"/><Relationship Id="rId8" Type="http://schemas.openxmlformats.org/officeDocument/2006/relationships/image" Target="../media/image18.png"/><Relationship Id="rId9" Type="http://schemas.openxmlformats.org/officeDocument/2006/relationships/image" Target="../media/image19.png"/><Relationship Id="rId10" Type="http://schemas.openxmlformats.org/officeDocument/2006/relationships/image" Target="../media/image20.png"/><Relationship Id="rId11" Type="http://schemas.openxmlformats.org/officeDocument/2006/relationships/image" Target="../media/image21.png"/><Relationship Id="rId12" Type="http://schemas.openxmlformats.org/officeDocument/2006/relationships/image" Target="../media/image22.png"/><Relationship Id="rId13" Type="http://schemas.openxmlformats.org/officeDocument/2006/relationships/image" Target="../media/image23.png"/><Relationship Id="rId14" Type="http://schemas.openxmlformats.org/officeDocument/2006/relationships/image" Target="../media/image24.png"/><Relationship Id="rId15" Type="http://schemas.openxmlformats.org/officeDocument/2006/relationships/image" Target="../media/image25.png"/><Relationship Id="rId16" Type="http://schemas.openxmlformats.org/officeDocument/2006/relationships/image" Target="../media/image26.png"/><Relationship Id="rId17" Type="http://schemas.openxmlformats.org/officeDocument/2006/relationships/image" Target="../media/image27.png"/><Relationship Id="rId18" Type="http://schemas.openxmlformats.org/officeDocument/2006/relationships/image" Target="../media/image1.tif"/></Relationships>

</file>

<file path=ppt/slideLayouts/_rels/slideLayout14.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 Id="rId3" Type="http://schemas.openxmlformats.org/officeDocument/2006/relationships/image" Target="../media/image2.png"/><Relationship Id="rId4" Type="http://schemas.openxmlformats.org/officeDocument/2006/relationships/image" Target="../media/image3.png"/><Relationship Id="rId5" Type="http://schemas.openxmlformats.org/officeDocument/2006/relationships/image" Target="../media/image4.png"/><Relationship Id="rId6" Type="http://schemas.openxmlformats.org/officeDocument/2006/relationships/image" Target="../media/image5.png"/><Relationship Id="rId7" Type="http://schemas.openxmlformats.org/officeDocument/2006/relationships/image" Target="../media/image6.png"/></Relationships>

</file>

<file path=ppt/slideLayouts/_rels/slideLayout4.xml.rels><?xml version="1.0" encoding="UTF-8" standalone="yes"?><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png"/></Relationships>

</file>

<file path=ppt/slideLayouts/_rels/slideLayout5.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x" showMasterSp="1" showMasterPhAnim="1">
  <p:cSld name="white">
    <p:spTree>
      <p:nvGrpSpPr>
        <p:cNvPr id="1" name=""/>
        <p:cNvGrpSpPr/>
        <p:nvPr/>
      </p:nvGrpSpPr>
      <p:grpSpPr>
        <a:xfrm>
          <a:off x="0" y="0"/>
          <a:ext cx="0" cy="0"/>
          <a:chOff x="0" y="0"/>
          <a:chExt cx="0" cy="0"/>
        </a:xfrm>
      </p:grpSpPr>
      <p:sp>
        <p:nvSpPr>
          <p:cNvPr id="11" name="Foliennummer"/>
          <p:cNvSpPr/>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0.xml><?xml version="1.0" encoding="utf-8"?>
<p:sldLayout xmlns:a="http://schemas.openxmlformats.org/drawingml/2006/main" xmlns:r="http://schemas.openxmlformats.org/officeDocument/2006/relationships" xmlns:p="http://schemas.openxmlformats.org/presentationml/2006/main" type="tx" showMasterSp="1" showMasterPhAnim="1">
  <p:cSld name="boxes">
    <p:spTree>
      <p:nvGrpSpPr>
        <p:cNvPr id="1" name=""/>
        <p:cNvGrpSpPr/>
        <p:nvPr/>
      </p:nvGrpSpPr>
      <p:grpSpPr>
        <a:xfrm>
          <a:off x="0" y="0"/>
          <a:ext cx="0" cy="0"/>
          <a:chOff x="0" y="0"/>
          <a:chExt cx="0" cy="0"/>
        </a:xfrm>
      </p:grpSpPr>
      <p:sp>
        <p:nvSpPr>
          <p:cNvPr id="549" name="Abgerundetes Rechteck"/>
          <p:cNvSpPr/>
          <p:nvPr/>
        </p:nvSpPr>
        <p:spPr>
          <a:xfrm>
            <a:off x="254000" y="1054100"/>
            <a:ext cx="1244600" cy="1244600"/>
          </a:xfrm>
          <a:prstGeom prst="roundRect">
            <a:avLst>
              <a:gd name="adj" fmla="val 15306"/>
            </a:avLst>
          </a:prstGeom>
          <a:solidFill>
            <a:srgbClr val="FFFFFF"/>
          </a:solidFill>
          <a:ln w="12700">
            <a:solidFill>
              <a:srgbClr val="929292"/>
            </a:solidFill>
            <a:miter lim="400000"/>
          </a:ln>
        </p:spPr>
        <p:txBody>
          <a:bodyPr lIns="127000" tIns="127000" rIns="127000" bIns="127000" anchor="ctr"/>
          <a:lstStyle/>
          <a:p>
            <a:pPr algn="l">
              <a:defRPr sz="1400">
                <a:solidFill>
                  <a:srgbClr val="5E5E5E"/>
                </a:solidFill>
                <a:latin typeface="Helvetica Neue"/>
                <a:ea typeface="Helvetica Neue"/>
                <a:cs typeface="Helvetica Neue"/>
                <a:sym typeface="Helvetica Neue"/>
              </a:defRPr>
            </a:pPr>
          </a:p>
        </p:txBody>
      </p:sp>
      <p:sp>
        <p:nvSpPr>
          <p:cNvPr id="550" name="Abgerundetes Rechteck"/>
          <p:cNvSpPr/>
          <p:nvPr/>
        </p:nvSpPr>
        <p:spPr>
          <a:xfrm>
            <a:off x="1752600" y="1054100"/>
            <a:ext cx="1244600" cy="1244600"/>
          </a:xfrm>
          <a:prstGeom prst="roundRect">
            <a:avLst>
              <a:gd name="adj" fmla="val 7143"/>
            </a:avLst>
          </a:prstGeom>
          <a:gradFill>
            <a:gsLst>
              <a:gs pos="0">
                <a:srgbClr val="F6F6F6"/>
              </a:gs>
              <a:gs pos="100000">
                <a:srgbClr val="EBEBEB"/>
              </a:gs>
            </a:gsLst>
            <a:lin ang="5400000"/>
          </a:gradFill>
          <a:ln w="25400">
            <a:miter lim="400000"/>
          </a:ln>
          <a:effectLst>
            <a:outerShdw sx="100000" sy="100000" kx="0" ky="0" algn="b" rotWithShape="0" blurRad="38100" dist="12700" dir="5400000">
              <a:srgbClr val="000000">
                <a:alpha val="50000"/>
              </a:srgbClr>
            </a:outerShdw>
          </a:effectLst>
        </p:spPr>
        <p:txBody>
          <a:bodyPr lIns="127000" tIns="127000" rIns="127000" bIns="127000" anchor="ctr"/>
          <a:lstStyle/>
          <a:p>
            <a:pPr algn="l">
              <a:defRPr sz="1400">
                <a:solidFill>
                  <a:srgbClr val="5E5E5E"/>
                </a:solidFill>
                <a:latin typeface="Helvetica Neue"/>
                <a:ea typeface="Helvetica Neue"/>
                <a:cs typeface="Helvetica Neue"/>
                <a:sym typeface="Helvetica Neue"/>
              </a:defRPr>
            </a:pPr>
          </a:p>
        </p:txBody>
      </p:sp>
      <p:sp>
        <p:nvSpPr>
          <p:cNvPr id="551" name="Abgerundetes Rechteck"/>
          <p:cNvSpPr/>
          <p:nvPr/>
        </p:nvSpPr>
        <p:spPr>
          <a:xfrm>
            <a:off x="3238500" y="1054100"/>
            <a:ext cx="1244600" cy="1244600"/>
          </a:xfrm>
          <a:prstGeom prst="roundRect">
            <a:avLst>
              <a:gd name="adj" fmla="val 7143"/>
            </a:avLst>
          </a:prstGeom>
          <a:gradFill>
            <a:gsLst>
              <a:gs pos="0">
                <a:srgbClr val="FFFFFF"/>
              </a:gs>
              <a:gs pos="100000">
                <a:srgbClr val="D6D6D6"/>
              </a:gs>
            </a:gsLst>
            <a:lin ang="5400000"/>
          </a:gradFill>
          <a:ln w="12700">
            <a:solidFill>
              <a:srgbClr val="9C9C9C"/>
            </a:solidFill>
            <a:miter lim="400000"/>
          </a:ln>
        </p:spPr>
        <p:txBody>
          <a:bodyPr lIns="127000" tIns="127000" rIns="127000" bIns="127000" anchor="ctr"/>
          <a:lstStyle/>
          <a:p>
            <a:pPr algn="l">
              <a:defRPr sz="1400">
                <a:solidFill>
                  <a:srgbClr val="5E5E5E"/>
                </a:solidFill>
                <a:latin typeface="Helvetica Neue"/>
                <a:ea typeface="Helvetica Neue"/>
                <a:cs typeface="Helvetica Neue"/>
                <a:sym typeface="Helvetica Neue"/>
              </a:defRPr>
            </a:pPr>
          </a:p>
        </p:txBody>
      </p:sp>
      <p:sp>
        <p:nvSpPr>
          <p:cNvPr id="552" name="Abgerundetes Rechteck"/>
          <p:cNvSpPr/>
          <p:nvPr/>
        </p:nvSpPr>
        <p:spPr>
          <a:xfrm>
            <a:off x="4737100" y="1054100"/>
            <a:ext cx="1244600" cy="1244600"/>
          </a:xfrm>
          <a:prstGeom prst="roundRect">
            <a:avLst>
              <a:gd name="adj" fmla="val 7143"/>
            </a:avLst>
          </a:prstGeom>
          <a:blipFill>
            <a:blip r:embed="rId2"/>
          </a:blipFill>
          <a:ln w="12700">
            <a:solidFill>
              <a:srgbClr val="D6D6D6"/>
            </a:solidFill>
            <a:miter lim="400000"/>
          </a:ln>
        </p:spPr>
        <p:txBody>
          <a:bodyPr lIns="127000" tIns="127000" rIns="127000" bIns="127000" anchor="ctr"/>
          <a:lstStyle/>
          <a:p>
            <a:pPr algn="l">
              <a:defRPr sz="1400">
                <a:solidFill>
                  <a:srgbClr val="5E5E5E"/>
                </a:solidFill>
                <a:latin typeface="Helvetica Neue"/>
                <a:ea typeface="Helvetica Neue"/>
                <a:cs typeface="Helvetica Neue"/>
                <a:sym typeface="Helvetica Neue"/>
              </a:defRPr>
            </a:pPr>
          </a:p>
        </p:txBody>
      </p:sp>
      <p:sp>
        <p:nvSpPr>
          <p:cNvPr id="553" name="Abgerundetes Rechteck"/>
          <p:cNvSpPr/>
          <p:nvPr/>
        </p:nvSpPr>
        <p:spPr>
          <a:xfrm>
            <a:off x="254000" y="2540000"/>
            <a:ext cx="1244600" cy="1244600"/>
          </a:xfrm>
          <a:prstGeom prst="roundRect">
            <a:avLst>
              <a:gd name="adj" fmla="val 13265"/>
            </a:avLst>
          </a:prstGeom>
          <a:gradFill>
            <a:gsLst>
              <a:gs pos="0">
                <a:srgbClr val="5E5E5E"/>
              </a:gs>
              <a:gs pos="100000">
                <a:srgbClr val="424242"/>
              </a:gs>
            </a:gsLst>
            <a:lin ang="5400000"/>
          </a:gradFill>
          <a:ln w="12700">
            <a:miter lim="400000"/>
          </a:ln>
        </p:spPr>
        <p:txBody>
          <a:bodyPr lIns="127000" tIns="127000" rIns="127000" bIns="127000" anchor="ctr"/>
          <a:lstStyle/>
          <a:p>
            <a:pPr algn="l">
              <a:defRPr sz="1400">
                <a:solidFill>
                  <a:srgbClr val="FFFFFF"/>
                </a:solidFill>
                <a:latin typeface="Helvetica Neue"/>
                <a:ea typeface="Helvetica Neue"/>
                <a:cs typeface="Helvetica Neue"/>
                <a:sym typeface="Helvetica Neue"/>
              </a:defRPr>
            </a:pPr>
          </a:p>
        </p:txBody>
      </p:sp>
      <p:sp>
        <p:nvSpPr>
          <p:cNvPr id="554" name="Abgerundetes Rechteck"/>
          <p:cNvSpPr/>
          <p:nvPr/>
        </p:nvSpPr>
        <p:spPr>
          <a:xfrm>
            <a:off x="1752600" y="2540000"/>
            <a:ext cx="1244600" cy="1244600"/>
          </a:xfrm>
          <a:prstGeom prst="roundRect">
            <a:avLst>
              <a:gd name="adj" fmla="val 15306"/>
            </a:avLst>
          </a:prstGeom>
          <a:ln w="127000">
            <a:solidFill>
              <a:srgbClr val="FF2F92"/>
            </a:solidFill>
            <a:miter lim="400000"/>
          </a:ln>
        </p:spPr>
        <p:txBody>
          <a:bodyPr lIns="127000" tIns="127000" rIns="127000" bIns="127000" anchor="ctr"/>
          <a:lstStyle/>
          <a:p>
            <a:pPr algn="l">
              <a:defRPr sz="1400">
                <a:solidFill>
                  <a:srgbClr val="FF2F92"/>
                </a:solidFill>
                <a:latin typeface="Marker Felt"/>
                <a:ea typeface="Marker Felt"/>
                <a:cs typeface="Marker Felt"/>
                <a:sym typeface="Marker Felt"/>
              </a:defRPr>
            </a:pPr>
          </a:p>
        </p:txBody>
      </p:sp>
      <p:sp>
        <p:nvSpPr>
          <p:cNvPr id="555" name="Abgerundetes Rechteck"/>
          <p:cNvSpPr/>
          <p:nvPr/>
        </p:nvSpPr>
        <p:spPr>
          <a:xfrm>
            <a:off x="4737100" y="2501900"/>
            <a:ext cx="1244600" cy="1244600"/>
          </a:xfrm>
          <a:prstGeom prst="roundRect">
            <a:avLst>
              <a:gd name="adj" fmla="val 7143"/>
            </a:avLst>
          </a:prstGeom>
          <a:blipFill>
            <a:blip r:embed="rId3"/>
          </a:blipFill>
          <a:ln w="25400">
            <a:miter lim="400000"/>
          </a:ln>
        </p:spPr>
        <p:txBody>
          <a:bodyPr lIns="114300" tIns="114300" rIns="114300" bIns="114300" anchor="ctr"/>
          <a:lstStyle/>
          <a:p>
            <a:pPr algn="l">
              <a:lnSpc>
                <a:spcPct val="120000"/>
              </a:lnSpc>
              <a:defRPr b="1" sz="700" u="sng">
                <a:solidFill>
                  <a:srgbClr val="FF7E79"/>
                </a:solidFill>
                <a:latin typeface="Helvetica Neue"/>
                <a:ea typeface="Helvetica Neue"/>
                <a:cs typeface="Helvetica Neue"/>
                <a:sym typeface="Helvetica Neue"/>
              </a:defRPr>
            </a:pPr>
          </a:p>
        </p:txBody>
      </p:sp>
      <p:sp>
        <p:nvSpPr>
          <p:cNvPr id="556" name="Abgerundetes Rechteck"/>
          <p:cNvSpPr/>
          <p:nvPr/>
        </p:nvSpPr>
        <p:spPr>
          <a:xfrm>
            <a:off x="3238500" y="2501900"/>
            <a:ext cx="1244600" cy="1244600"/>
          </a:xfrm>
          <a:prstGeom prst="roundRect">
            <a:avLst>
              <a:gd name="adj" fmla="val 13265"/>
            </a:avLst>
          </a:prstGeom>
          <a:ln w="25400">
            <a:solidFill>
              <a:srgbClr val="929292"/>
            </a:solidFill>
            <a:custDash>
              <a:ds d="200000" sp="200000"/>
            </a:custDash>
            <a:miter lim="400000"/>
          </a:ln>
        </p:spPr>
        <p:txBody>
          <a:bodyPr lIns="50800" tIns="50800" rIns="50800" bIns="50800" anchor="ctr"/>
          <a:lstStyle/>
          <a:p>
            <a:pPr>
              <a:defRPr>
                <a:solidFill>
                  <a:srgbClr val="FFFFFF"/>
                </a:solidFill>
                <a:effectLst>
                  <a:outerShdw sx="100000" sy="100000" kx="0" ky="0" algn="b" rotWithShape="0" blurRad="38100" dist="12700" dir="5400000">
                    <a:srgbClr val="000000">
                      <a:alpha val="50000"/>
                    </a:srgbClr>
                  </a:outerShdw>
                </a:effectLst>
              </a:defRPr>
            </a:pPr>
          </a:p>
        </p:txBody>
      </p:sp>
      <p:sp>
        <p:nvSpPr>
          <p:cNvPr id="557" name="Abgerundetes Rechteck"/>
          <p:cNvSpPr/>
          <p:nvPr/>
        </p:nvSpPr>
        <p:spPr>
          <a:xfrm>
            <a:off x="266700" y="4038600"/>
            <a:ext cx="1244600" cy="1244600"/>
          </a:xfrm>
          <a:prstGeom prst="roundRect">
            <a:avLst>
              <a:gd name="adj" fmla="val 9184"/>
            </a:avLst>
          </a:prstGeom>
          <a:gradFill>
            <a:gsLst>
              <a:gs pos="0">
                <a:srgbClr val="FFFFFF"/>
              </a:gs>
              <a:gs pos="100000">
                <a:srgbClr val="F2F4F9"/>
              </a:gs>
            </a:gsLst>
            <a:lin ang="5400000"/>
          </a:gradFill>
          <a:ln w="38100">
            <a:solidFill>
              <a:srgbClr val="D0D0D0"/>
            </a:solidFill>
            <a:miter lim="400000"/>
          </a:ln>
        </p:spPr>
        <p:txBody>
          <a:bodyPr lIns="127000" tIns="127000" rIns="127000" bIns="127000" anchor="ctr"/>
          <a:lstStyle/>
          <a:p>
            <a:pPr algn="l">
              <a:defRPr sz="1400">
                <a:solidFill>
                  <a:srgbClr val="5E5E5E"/>
                </a:solidFill>
                <a:latin typeface="Helvetica Neue"/>
                <a:ea typeface="Helvetica Neue"/>
                <a:cs typeface="Helvetica Neue"/>
                <a:sym typeface="Helvetica Neue"/>
              </a:defRPr>
            </a:pPr>
          </a:p>
        </p:txBody>
      </p:sp>
      <p:grpSp>
        <p:nvGrpSpPr>
          <p:cNvPr id="560" name="Gruppieren"/>
          <p:cNvGrpSpPr/>
          <p:nvPr/>
        </p:nvGrpSpPr>
        <p:grpSpPr>
          <a:xfrm>
            <a:off x="1752600" y="4038600"/>
            <a:ext cx="1358900" cy="1244600"/>
            <a:chOff x="0" y="0"/>
            <a:chExt cx="1358900" cy="1244600"/>
          </a:xfrm>
        </p:grpSpPr>
        <p:sp>
          <p:nvSpPr>
            <p:cNvPr id="558" name="Dreieck"/>
            <p:cNvSpPr/>
            <p:nvPr/>
          </p:nvSpPr>
          <p:spPr>
            <a:xfrm>
              <a:off x="1143000" y="0"/>
              <a:ext cx="215900" cy="2159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21600" y="21600"/>
                  </a:lnTo>
                  <a:lnTo>
                    <a:pt x="10800" y="0"/>
                  </a:lnTo>
                  <a:close/>
                </a:path>
              </a:pathLst>
            </a:custGeom>
            <a:gradFill flip="none" rotWithShape="1">
              <a:gsLst>
                <a:gs pos="0">
                  <a:srgbClr val="C0C0C0"/>
                </a:gs>
                <a:gs pos="100000">
                  <a:srgbClr val="EFEFEF"/>
                </a:gs>
              </a:gsLst>
              <a:lin ang="5400000" scaled="0"/>
            </a:gradFill>
            <a:ln w="25400" cap="flat">
              <a:solidFill>
                <a:srgbClr val="D6D6D6"/>
              </a:solidFill>
              <a:prstDash val="solid"/>
              <a:miter lim="400000"/>
            </a:ln>
            <a:effectLst/>
          </p:spPr>
          <p:txBody>
            <a:bodyPr wrap="square" lIns="50800" tIns="50800" rIns="50800" bIns="50800" numCol="1" anchor="ctr">
              <a:noAutofit/>
            </a:bodyPr>
            <a:lstStyle/>
            <a:p>
              <a:pPr>
                <a:defRPr>
                  <a:solidFill>
                    <a:srgbClr val="FFFFFF"/>
                  </a:solidFill>
                  <a:effectLst>
                    <a:outerShdw sx="100000" sy="100000" kx="0" ky="0" algn="b" rotWithShape="0" blurRad="38100" dist="12700" dir="5400000">
                      <a:srgbClr val="000000">
                        <a:alpha val="50000"/>
                      </a:srgbClr>
                    </a:outerShdw>
                  </a:effectLst>
                </a:defRPr>
              </a:pPr>
            </a:p>
          </p:txBody>
        </p:sp>
        <p:sp>
          <p:nvSpPr>
            <p:cNvPr id="559" name="Quadrat"/>
            <p:cNvSpPr/>
            <p:nvPr/>
          </p:nvSpPr>
          <p:spPr>
            <a:xfrm>
              <a:off x="0" y="0"/>
              <a:ext cx="1244600" cy="1244600"/>
            </a:xfrm>
            <a:prstGeom prst="roundRect">
              <a:avLst>
                <a:gd name="adj" fmla="val 0"/>
              </a:avLst>
            </a:prstGeom>
            <a:gradFill flip="none" rotWithShape="1">
              <a:gsLst>
                <a:gs pos="0">
                  <a:srgbClr val="EBEBEB"/>
                </a:gs>
                <a:gs pos="100000">
                  <a:srgbClr val="EFEFEF"/>
                </a:gs>
              </a:gsLst>
              <a:lin ang="5400000" scaled="0"/>
            </a:gradFill>
            <a:ln w="25400" cap="flat">
              <a:solidFill>
                <a:srgbClr val="E1E1E1"/>
              </a:solidFill>
              <a:prstDash val="solid"/>
              <a:miter lim="400000"/>
            </a:ln>
            <a:effectLst/>
          </p:spPr>
          <p:txBody>
            <a:bodyPr wrap="square" lIns="127000" tIns="127000" rIns="127000" bIns="127000" numCol="1" anchor="ctr">
              <a:noAutofit/>
            </a:bodyPr>
            <a:lstStyle/>
            <a:p>
              <a:pPr algn="l">
                <a:defRPr sz="1400">
                  <a:solidFill>
                    <a:srgbClr val="5E5E5E"/>
                  </a:solidFill>
                  <a:latin typeface="Helvetica Neue"/>
                  <a:ea typeface="Helvetica Neue"/>
                  <a:cs typeface="Helvetica Neue"/>
                  <a:sym typeface="Helvetica Neue"/>
                </a:defRPr>
              </a:pPr>
            </a:p>
          </p:txBody>
        </p:sp>
      </p:grpSp>
      <p:grpSp>
        <p:nvGrpSpPr>
          <p:cNvPr id="565" name="Gruppieren"/>
          <p:cNvGrpSpPr/>
          <p:nvPr/>
        </p:nvGrpSpPr>
        <p:grpSpPr>
          <a:xfrm>
            <a:off x="3238500" y="4038600"/>
            <a:ext cx="1244600" cy="1244600"/>
            <a:chOff x="0" y="0"/>
            <a:chExt cx="1244600" cy="1244600"/>
          </a:xfrm>
        </p:grpSpPr>
        <p:sp>
          <p:nvSpPr>
            <p:cNvPr id="561" name="Abgerundetes Rechteck"/>
            <p:cNvSpPr/>
            <p:nvPr/>
          </p:nvSpPr>
          <p:spPr>
            <a:xfrm>
              <a:off x="0" y="0"/>
              <a:ext cx="1244600" cy="1244600"/>
            </a:xfrm>
            <a:prstGeom prst="roundRect">
              <a:avLst>
                <a:gd name="adj" fmla="val 13265"/>
              </a:avLst>
            </a:prstGeom>
            <a:solidFill>
              <a:srgbClr val="5E5E5E">
                <a:alpha val="50000"/>
              </a:srgbClr>
            </a:solidFill>
            <a:ln w="25400" cap="flat">
              <a:solidFill>
                <a:srgbClr val="797979"/>
              </a:solidFill>
              <a:prstDash val="solid"/>
              <a:miter lim="400000"/>
            </a:ln>
            <a:effectLst/>
          </p:spPr>
          <p:txBody>
            <a:bodyPr wrap="square" lIns="50800" tIns="50800" rIns="50800" bIns="50800" numCol="1" anchor="ctr">
              <a:noAutofit/>
            </a:bodyPr>
            <a:lstStyle/>
            <a:p>
              <a:pPr>
                <a:defRPr>
                  <a:solidFill>
                    <a:srgbClr val="FFFFFF"/>
                  </a:solidFill>
                  <a:effectLst>
                    <a:outerShdw sx="100000" sy="100000" kx="0" ky="0" algn="b" rotWithShape="0" blurRad="38100" dist="12700" dir="5400000">
                      <a:srgbClr val="000000">
                        <a:alpha val="50000"/>
                      </a:srgbClr>
                    </a:outerShdw>
                  </a:effectLst>
                </a:defRPr>
              </a:pPr>
            </a:p>
          </p:txBody>
        </p:sp>
        <p:grpSp>
          <p:nvGrpSpPr>
            <p:cNvPr id="564" name="Gruppieren"/>
            <p:cNvGrpSpPr/>
            <p:nvPr/>
          </p:nvGrpSpPr>
          <p:grpSpPr>
            <a:xfrm>
              <a:off x="457200" y="457200"/>
              <a:ext cx="351852" cy="351695"/>
              <a:chOff x="0" y="0"/>
              <a:chExt cx="351851" cy="351694"/>
            </a:xfrm>
          </p:grpSpPr>
          <p:sp>
            <p:nvSpPr>
              <p:cNvPr id="562" name="Linie"/>
              <p:cNvSpPr/>
              <p:nvPr/>
            </p:nvSpPr>
            <p:spPr>
              <a:xfrm flipH="1" flipV="1">
                <a:off x="190758" y="190601"/>
                <a:ext cx="161094" cy="161094"/>
              </a:xfrm>
              <a:prstGeom prst="line">
                <a:avLst/>
              </a:prstGeom>
              <a:noFill/>
              <a:ln w="127000" cap="flat">
                <a:solidFill>
                  <a:srgbClr val="797979"/>
                </a:solidFill>
                <a:prstDash val="solid"/>
                <a:miter lim="400000"/>
              </a:ln>
              <a:effectLst/>
            </p:spPr>
            <p:txBody>
              <a:bodyPr wrap="square" lIns="0" tIns="0" rIns="0" bIns="0" numCol="1" anchor="t">
                <a:noAutofit/>
              </a:bodyPr>
              <a:lstStyle/>
              <a:p>
                <a:pPr algn="l" defTabSz="457200">
                  <a:defRPr sz="1200">
                    <a:latin typeface="Helvetica"/>
                    <a:ea typeface="Helvetica"/>
                    <a:cs typeface="Helvetica"/>
                    <a:sym typeface="Helvetica"/>
                  </a:defRPr>
                </a:pPr>
              </a:p>
            </p:txBody>
          </p:sp>
          <p:sp>
            <p:nvSpPr>
              <p:cNvPr id="563" name="Kreis"/>
              <p:cNvSpPr/>
              <p:nvPr/>
            </p:nvSpPr>
            <p:spPr>
              <a:xfrm>
                <a:off x="0" y="0"/>
                <a:ext cx="254000" cy="254000"/>
              </a:xfrm>
              <a:prstGeom prst="ellipse">
                <a:avLst/>
              </a:prstGeom>
              <a:noFill/>
              <a:ln w="127000" cap="flat">
                <a:solidFill>
                  <a:srgbClr val="797979"/>
                </a:solidFill>
                <a:prstDash val="solid"/>
                <a:miter lim="400000"/>
              </a:ln>
              <a:effectLst/>
            </p:spPr>
            <p:txBody>
              <a:bodyPr wrap="square" lIns="50800" tIns="50800" rIns="50800" bIns="50800" numCol="1" anchor="ctr">
                <a:noAutofit/>
              </a:bodyPr>
              <a:lstStyle/>
              <a:p>
                <a:pPr/>
              </a:p>
            </p:txBody>
          </p:sp>
        </p:grpSp>
      </p:grpSp>
      <p:sp>
        <p:nvSpPr>
          <p:cNvPr id="566" name="Abgerundetes Rechteck"/>
          <p:cNvSpPr/>
          <p:nvPr/>
        </p:nvSpPr>
        <p:spPr>
          <a:xfrm>
            <a:off x="4724400" y="4025900"/>
            <a:ext cx="1244600" cy="1244600"/>
          </a:xfrm>
          <a:prstGeom prst="roundRect">
            <a:avLst>
              <a:gd name="adj" fmla="val 9184"/>
            </a:avLst>
          </a:prstGeom>
          <a:gradFill>
            <a:gsLst>
              <a:gs pos="0">
                <a:srgbClr val="BD2069">
                  <a:alpha val="90000"/>
                </a:srgbClr>
              </a:gs>
              <a:gs pos="100000">
                <a:srgbClr val="FF2F92">
                  <a:alpha val="90000"/>
                </a:srgbClr>
              </a:gs>
            </a:gsLst>
            <a:lin ang="16200000"/>
          </a:gradFill>
          <a:ln w="12700">
            <a:solidFill>
              <a:srgbClr val="931650">
                <a:alpha val="90000"/>
              </a:srgbClr>
            </a:solidFill>
            <a:miter lim="400000"/>
          </a:ln>
        </p:spPr>
        <p:txBody>
          <a:bodyPr lIns="127000" tIns="127000" rIns="127000" bIns="127000" anchor="ctr"/>
          <a:lstStyle/>
          <a:p>
            <a:pPr algn="l">
              <a:lnSpc>
                <a:spcPct val="80000"/>
              </a:lnSpc>
              <a:defRPr b="1" sz="700">
                <a:solidFill>
                  <a:srgbClr val="FFFFFF"/>
                </a:solidFill>
                <a:latin typeface="Helvetica Neue"/>
                <a:ea typeface="Helvetica Neue"/>
                <a:cs typeface="Helvetica Neue"/>
                <a:sym typeface="Helvetica Neue"/>
              </a:defRPr>
            </a:pPr>
          </a:p>
        </p:txBody>
      </p:sp>
      <p:sp>
        <p:nvSpPr>
          <p:cNvPr id="567" name="Foliennummer"/>
          <p:cNvSpPr/>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1.xml><?xml version="1.0" encoding="utf-8"?>
<p:sldLayout xmlns:a="http://schemas.openxmlformats.org/drawingml/2006/main" xmlns:r="http://schemas.openxmlformats.org/officeDocument/2006/relationships" xmlns:p="http://schemas.openxmlformats.org/presentationml/2006/main" type="tx" showMasterSp="1" showMasterPhAnim="1">
  <p:cSld name="infographics">
    <p:spTree>
      <p:nvGrpSpPr>
        <p:cNvPr id="1" name=""/>
        <p:cNvGrpSpPr/>
        <p:nvPr/>
      </p:nvGrpSpPr>
      <p:grpSpPr>
        <a:xfrm>
          <a:off x="0" y="0"/>
          <a:ext cx="0" cy="0"/>
          <a:chOff x="0" y="0"/>
          <a:chExt cx="0" cy="0"/>
        </a:xfrm>
      </p:grpSpPr>
      <p:grpSp>
        <p:nvGrpSpPr>
          <p:cNvPr id="580" name="Gruppieren"/>
          <p:cNvGrpSpPr/>
          <p:nvPr/>
        </p:nvGrpSpPr>
        <p:grpSpPr>
          <a:xfrm>
            <a:off x="152400" y="2451100"/>
            <a:ext cx="2857500" cy="1447800"/>
            <a:chOff x="0" y="0"/>
            <a:chExt cx="2857500" cy="1447800"/>
          </a:xfrm>
        </p:grpSpPr>
        <p:sp>
          <p:nvSpPr>
            <p:cNvPr id="574" name="Abgerundetes Rechteck"/>
            <p:cNvSpPr/>
            <p:nvPr/>
          </p:nvSpPr>
          <p:spPr>
            <a:xfrm>
              <a:off x="0" y="0"/>
              <a:ext cx="2857500" cy="1447800"/>
            </a:xfrm>
            <a:prstGeom prst="roundRect">
              <a:avLst>
                <a:gd name="adj" fmla="val 7018"/>
              </a:avLst>
            </a:prstGeom>
            <a:solidFill>
              <a:srgbClr val="FFFFFF"/>
            </a:solidFill>
            <a:ln w="25400" cap="flat">
              <a:solidFill>
                <a:srgbClr val="D6D6D6"/>
              </a:solidFill>
              <a:prstDash val="solid"/>
              <a:miter lim="400000"/>
            </a:ln>
            <a:effectLst/>
          </p:spPr>
          <p:txBody>
            <a:bodyPr wrap="square" lIns="50800" tIns="50800" rIns="50800" bIns="50800" numCol="1" anchor="ctr">
              <a:noAutofit/>
            </a:bodyPr>
            <a:lstStyle/>
            <a:p>
              <a:pPr>
                <a:defRPr>
                  <a:solidFill>
                    <a:srgbClr val="FFFFFF"/>
                  </a:solidFill>
                  <a:effectLst>
                    <a:outerShdw sx="100000" sy="100000" kx="0" ky="0" algn="b" rotWithShape="0" blurRad="38100" dist="12700" dir="5400000">
                      <a:srgbClr val="000000">
                        <a:alpha val="50000"/>
                      </a:srgbClr>
                    </a:outerShdw>
                  </a:effectLst>
                </a:defRPr>
              </a:pPr>
            </a:p>
          </p:txBody>
        </p:sp>
        <p:grpSp>
          <p:nvGrpSpPr>
            <p:cNvPr id="577" name="Gruppieren"/>
            <p:cNvGrpSpPr/>
            <p:nvPr/>
          </p:nvGrpSpPr>
          <p:grpSpPr>
            <a:xfrm>
              <a:off x="132639" y="63500"/>
              <a:ext cx="2564842" cy="1266191"/>
              <a:chOff x="-83260" y="0"/>
              <a:chExt cx="2564840" cy="1266190"/>
            </a:xfrm>
          </p:grpSpPr>
          <p:graphicFrame>
            <p:nvGraphicFramePr>
              <p:cNvPr id="575" name="2D-Liniendiagramm"/>
              <p:cNvGraphicFramePr/>
              <p:nvPr/>
            </p:nvGraphicFramePr>
            <p:xfrm>
              <a:off x="-83261" y="177648"/>
              <a:ext cx="2564842" cy="1088543"/>
            </p:xfrm>
            <a:graphic xmlns:a="http://schemas.openxmlformats.org/drawingml/2006/main">
              <a:graphicData uri="http://schemas.openxmlformats.org/drawingml/2006/chart">
                <c:chart xmlns:c="http://schemas.openxmlformats.org/drawingml/2006/chart" r:id="rId2"/>
              </a:graphicData>
            </a:graphic>
          </p:graphicFrame>
          <p:sp>
            <p:nvSpPr>
              <p:cNvPr id="576" name="Achievements This Year:"/>
              <p:cNvSpPr/>
              <p:nvPr/>
            </p:nvSpPr>
            <p:spPr>
              <a:xfrm>
                <a:off x="0" y="0"/>
                <a:ext cx="1854200" cy="174932"/>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0" tIns="0" rIns="0" bIns="0" numCol="1" anchor="ctr">
                <a:noAutofit/>
              </a:bodyPr>
              <a:lstStyle>
                <a:lvl1pPr algn="l">
                  <a:spcBef>
                    <a:spcPts val="400"/>
                  </a:spcBef>
                  <a:defRPr b="1" sz="900">
                    <a:solidFill>
                      <a:srgbClr val="232323"/>
                    </a:solidFill>
                    <a:effectLst>
                      <a:outerShdw sx="100000" sy="100000" kx="0" ky="0" algn="b" rotWithShape="0" blurRad="12700" dist="12700" dir="5400000">
                        <a:srgbClr val="FFFFFF"/>
                      </a:outerShdw>
                    </a:effectLst>
                    <a:latin typeface="Helvetica Neue"/>
                    <a:ea typeface="Helvetica Neue"/>
                    <a:cs typeface="Helvetica Neue"/>
                    <a:sym typeface="Helvetica Neue"/>
                  </a:defRPr>
                </a:lvl1pPr>
              </a:lstStyle>
              <a:p>
                <a:pPr/>
                <a:r>
                  <a:t>Achievements This Year:</a:t>
                </a:r>
              </a:p>
            </p:txBody>
          </p:sp>
        </p:grpSp>
        <p:pic>
          <p:nvPicPr>
            <p:cNvPr id="578" name="tbisaacs.jpg" descr="tbisaacs.jpg"/>
            <p:cNvPicPr>
              <a:picLocks noChangeAspect="1"/>
            </p:cNvPicPr>
            <p:nvPr/>
          </p:nvPicPr>
          <p:blipFill>
            <a:blip r:embed="rId3">
              <a:extLst/>
            </a:blip>
            <a:stretch>
              <a:fillRect/>
            </a:stretch>
          </p:blipFill>
          <p:spPr>
            <a:xfrm>
              <a:off x="2400300" y="88900"/>
              <a:ext cx="152400" cy="152400"/>
            </a:xfrm>
            <a:prstGeom prst="rect">
              <a:avLst/>
            </a:prstGeom>
            <a:ln w="25400" cap="flat">
              <a:solidFill>
                <a:srgbClr val="FC3B9B"/>
              </a:solidFill>
              <a:prstDash val="solid"/>
              <a:miter lim="400000"/>
            </a:ln>
            <a:effectLst/>
          </p:spPr>
        </p:pic>
        <p:pic>
          <p:nvPicPr>
            <p:cNvPr id="579" name="DustinAskins.jpg" descr="DustinAskins.jpg"/>
            <p:cNvPicPr>
              <a:picLocks noChangeAspect="1"/>
            </p:cNvPicPr>
            <p:nvPr/>
          </p:nvPicPr>
          <p:blipFill>
            <a:blip r:embed="rId4">
              <a:extLst/>
            </a:blip>
            <a:stretch>
              <a:fillRect/>
            </a:stretch>
          </p:blipFill>
          <p:spPr>
            <a:xfrm>
              <a:off x="2628900" y="88900"/>
              <a:ext cx="152400" cy="152400"/>
            </a:xfrm>
            <a:prstGeom prst="rect">
              <a:avLst/>
            </a:prstGeom>
            <a:ln w="38100" cap="flat">
              <a:solidFill>
                <a:srgbClr val="76D6FF"/>
              </a:solidFill>
              <a:prstDash val="solid"/>
              <a:miter lim="400000"/>
            </a:ln>
            <a:effectLst/>
          </p:spPr>
        </p:pic>
      </p:grpSp>
      <p:grpSp>
        <p:nvGrpSpPr>
          <p:cNvPr id="588" name="Gruppieren"/>
          <p:cNvGrpSpPr/>
          <p:nvPr/>
        </p:nvGrpSpPr>
        <p:grpSpPr>
          <a:xfrm>
            <a:off x="177800" y="889000"/>
            <a:ext cx="2819400" cy="1485900"/>
            <a:chOff x="0" y="0"/>
            <a:chExt cx="2819400" cy="1485900"/>
          </a:xfrm>
        </p:grpSpPr>
        <p:sp>
          <p:nvSpPr>
            <p:cNvPr id="581" name="Abgerundetes Rechteck"/>
            <p:cNvSpPr/>
            <p:nvPr/>
          </p:nvSpPr>
          <p:spPr>
            <a:xfrm>
              <a:off x="0" y="0"/>
              <a:ext cx="2819400" cy="1485900"/>
            </a:xfrm>
            <a:prstGeom prst="roundRect">
              <a:avLst>
                <a:gd name="adj" fmla="val 5128"/>
              </a:avLst>
            </a:prstGeom>
            <a:solidFill>
              <a:srgbClr val="FFFFFF"/>
            </a:solidFill>
            <a:ln w="25400" cap="flat">
              <a:solidFill>
                <a:srgbClr val="D6D6D6"/>
              </a:solidFill>
              <a:prstDash val="solid"/>
              <a:miter lim="400000"/>
            </a:ln>
            <a:effectLst/>
          </p:spPr>
          <p:txBody>
            <a:bodyPr wrap="square" lIns="50800" tIns="50800" rIns="50800" bIns="50800" numCol="1" anchor="ctr">
              <a:noAutofit/>
            </a:bodyPr>
            <a:lstStyle/>
            <a:p>
              <a:pPr>
                <a:defRPr>
                  <a:solidFill>
                    <a:srgbClr val="FFFFFF"/>
                  </a:solidFill>
                  <a:effectLst>
                    <a:outerShdw sx="100000" sy="100000" kx="0" ky="0" algn="b" rotWithShape="0" blurRad="38100" dist="12700" dir="5400000">
                      <a:srgbClr val="000000">
                        <a:alpha val="50000"/>
                      </a:srgbClr>
                    </a:outerShdw>
                  </a:effectLst>
                </a:defRPr>
              </a:pPr>
            </a:p>
          </p:txBody>
        </p:sp>
        <p:grpSp>
          <p:nvGrpSpPr>
            <p:cNvPr id="587" name="Gruppieren"/>
            <p:cNvGrpSpPr/>
            <p:nvPr/>
          </p:nvGrpSpPr>
          <p:grpSpPr>
            <a:xfrm>
              <a:off x="83174" y="63500"/>
              <a:ext cx="2639039" cy="1353915"/>
              <a:chOff x="0" y="0"/>
              <a:chExt cx="2639038" cy="1353914"/>
            </a:xfrm>
          </p:grpSpPr>
          <p:pic>
            <p:nvPicPr>
              <p:cNvPr id="582" name="imagedDrawable.pdf" descr="imagedDrawable.pdf"/>
              <p:cNvPicPr>
                <a:picLocks noChangeAspect="0"/>
              </p:cNvPicPr>
              <p:nvPr/>
            </p:nvPicPr>
            <p:blipFill>
              <a:blip r:embed="rId5">
                <a:extLst/>
              </a:blip>
              <a:stretch>
                <a:fillRect/>
              </a:stretch>
            </p:blipFill>
            <p:spPr>
              <a:xfrm>
                <a:off x="424825" y="254000"/>
                <a:ext cx="698501" cy="698500"/>
              </a:xfrm>
              <a:prstGeom prst="rect">
                <a:avLst/>
              </a:prstGeom>
              <a:ln w="12700" cap="flat">
                <a:noFill/>
                <a:miter lim="400000"/>
              </a:ln>
              <a:effectLst/>
            </p:spPr>
          </p:pic>
          <p:pic>
            <p:nvPicPr>
              <p:cNvPr id="583" name="imagedDrawable.pdf" descr="imagedDrawable.pdf"/>
              <p:cNvPicPr>
                <a:picLocks noChangeAspect="0"/>
              </p:cNvPicPr>
              <p:nvPr/>
            </p:nvPicPr>
            <p:blipFill>
              <a:blip r:embed="rId6">
                <a:extLst/>
              </a:blip>
              <a:stretch>
                <a:fillRect/>
              </a:stretch>
            </p:blipFill>
            <p:spPr>
              <a:xfrm>
                <a:off x="882025" y="0"/>
                <a:ext cx="1219201" cy="1219200"/>
              </a:xfrm>
              <a:prstGeom prst="rect">
                <a:avLst/>
              </a:prstGeom>
              <a:ln w="12700" cap="flat">
                <a:noFill/>
                <a:miter lim="400000"/>
              </a:ln>
              <a:effectLst/>
            </p:spPr>
          </p:pic>
          <p:sp>
            <p:nvSpPr>
              <p:cNvPr id="584" name="YOU:…"/>
              <p:cNvSpPr/>
              <p:nvPr/>
            </p:nvSpPr>
            <p:spPr>
              <a:xfrm>
                <a:off x="0" y="252435"/>
                <a:ext cx="551955" cy="68893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p>
                <a:pPr>
                  <a:lnSpc>
                    <a:spcPct val="60000"/>
                  </a:lnSpc>
                  <a:defRPr b="1" sz="700">
                    <a:latin typeface="Helvetica Neue"/>
                    <a:ea typeface="Helvetica Neue"/>
                    <a:cs typeface="Helvetica Neue"/>
                    <a:sym typeface="Helvetica Neue"/>
                  </a:defRPr>
                </a:pPr>
                <a:r>
                  <a:rPr>
                    <a:solidFill>
                      <a:srgbClr val="232323"/>
                    </a:solidFill>
                  </a:rPr>
                  <a:t>YOU</a:t>
                </a:r>
                <a:r>
                  <a:t>:</a:t>
                </a:r>
              </a:p>
              <a:p>
                <a:pPr>
                  <a:lnSpc>
                    <a:spcPct val="80000"/>
                  </a:lnSpc>
                  <a:spcBef>
                    <a:spcPts val="300"/>
                  </a:spcBef>
                  <a:defRPr b="1" sz="2200" u="sng">
                    <a:solidFill>
                      <a:srgbClr val="005493"/>
                    </a:solidFill>
                    <a:latin typeface="Helvetica Neue"/>
                    <a:ea typeface="Helvetica Neue"/>
                    <a:cs typeface="Helvetica Neue"/>
                    <a:sym typeface="Helvetica Neue"/>
                  </a:defRPr>
                </a:pPr>
                <a:r>
                  <a:t>24</a:t>
                </a:r>
              </a:p>
              <a:p>
                <a:pPr>
                  <a:lnSpc>
                    <a:spcPct val="80000"/>
                  </a:lnSpc>
                  <a:defRPr b="1" sz="700">
                    <a:solidFill>
                      <a:srgbClr val="444444"/>
                    </a:solidFill>
                    <a:latin typeface="Helvetica Neue"/>
                    <a:ea typeface="Helvetica Neue"/>
                    <a:cs typeface="Helvetica Neue"/>
                    <a:sym typeface="Helvetica Neue"/>
                  </a:defRPr>
                </a:pPr>
                <a:r>
                  <a:t>Followers</a:t>
                </a:r>
              </a:p>
            </p:txBody>
          </p:sp>
          <p:sp>
            <p:nvSpPr>
              <p:cNvPr id="585" name="DUSTIN:…"/>
              <p:cNvSpPr/>
              <p:nvPr/>
            </p:nvSpPr>
            <p:spPr>
              <a:xfrm>
                <a:off x="1981026" y="256627"/>
                <a:ext cx="658013" cy="68893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p>
                <a:pPr>
                  <a:lnSpc>
                    <a:spcPct val="60000"/>
                  </a:lnSpc>
                  <a:defRPr b="1" sz="700">
                    <a:latin typeface="Helvetica Neue"/>
                    <a:ea typeface="Helvetica Neue"/>
                    <a:cs typeface="Helvetica Neue"/>
                    <a:sym typeface="Helvetica Neue"/>
                  </a:defRPr>
                </a:pPr>
                <a:r>
                  <a:rPr>
                    <a:solidFill>
                      <a:srgbClr val="232323"/>
                    </a:solidFill>
                  </a:rPr>
                  <a:t>DUSTIN</a:t>
                </a:r>
                <a:r>
                  <a:t>:</a:t>
                </a:r>
              </a:p>
              <a:p>
                <a:pPr>
                  <a:lnSpc>
                    <a:spcPct val="80000"/>
                  </a:lnSpc>
                  <a:spcBef>
                    <a:spcPts val="300"/>
                  </a:spcBef>
                  <a:defRPr b="1" sz="2200" u="sng">
                    <a:solidFill>
                      <a:srgbClr val="005493"/>
                    </a:solidFill>
                    <a:latin typeface="Helvetica Neue"/>
                    <a:ea typeface="Helvetica Neue"/>
                    <a:cs typeface="Helvetica Neue"/>
                    <a:sym typeface="Helvetica Neue"/>
                  </a:defRPr>
                </a:pPr>
                <a:r>
                  <a:t>334</a:t>
                </a:r>
              </a:p>
              <a:p>
                <a:pPr>
                  <a:lnSpc>
                    <a:spcPct val="80000"/>
                  </a:lnSpc>
                  <a:defRPr b="1" sz="700">
                    <a:solidFill>
                      <a:srgbClr val="444444"/>
                    </a:solidFill>
                    <a:latin typeface="Helvetica Neue"/>
                    <a:ea typeface="Helvetica Neue"/>
                    <a:cs typeface="Helvetica Neue"/>
                    <a:sym typeface="Helvetica Neue"/>
                  </a:defRPr>
                </a:pPr>
                <a:r>
                  <a:t>Followers</a:t>
                </a:r>
              </a:p>
            </p:txBody>
          </p:sp>
          <p:sp>
            <p:nvSpPr>
              <p:cNvPr id="586" name="You and Dustin have 14 followers in common"/>
              <p:cNvSpPr/>
              <p:nvPr/>
            </p:nvSpPr>
            <p:spPr>
              <a:xfrm>
                <a:off x="391757" y="1226914"/>
                <a:ext cx="1864577" cy="1270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0" tIns="0" rIns="0" bIns="0" numCol="1" anchor="ctr">
                <a:spAutoFit/>
              </a:bodyPr>
              <a:lstStyle/>
              <a:p>
                <a:pPr>
                  <a:lnSpc>
                    <a:spcPct val="80000"/>
                  </a:lnSpc>
                  <a:defRPr sz="700">
                    <a:solidFill>
                      <a:srgbClr val="444444"/>
                    </a:solidFill>
                    <a:latin typeface="Helvetica Neue"/>
                    <a:ea typeface="Helvetica Neue"/>
                    <a:cs typeface="Helvetica Neue"/>
                    <a:sym typeface="Helvetica Neue"/>
                  </a:defRPr>
                </a:pPr>
                <a:r>
                  <a:rPr>
                    <a:solidFill>
                      <a:srgbClr val="232323"/>
                    </a:solidFill>
                  </a:rPr>
                  <a:t>You and Dustin have </a:t>
                </a:r>
                <a:r>
                  <a:rPr b="1" u="sng">
                    <a:solidFill>
                      <a:srgbClr val="005493"/>
                    </a:solidFill>
                  </a:rPr>
                  <a:t>14 followers in common</a:t>
                </a:r>
              </a:p>
            </p:txBody>
          </p:sp>
        </p:grpSp>
      </p:grpSp>
      <p:graphicFrame>
        <p:nvGraphicFramePr>
          <p:cNvPr id="589" name="Gestapeltes 2D-Balkendiagramm"/>
          <p:cNvGraphicFramePr/>
          <p:nvPr/>
        </p:nvGraphicFramePr>
        <p:xfrm>
          <a:off x="3071622" y="434747"/>
          <a:ext cx="2821280" cy="1388160"/>
        </p:xfrm>
        <a:graphic xmlns:a="http://schemas.openxmlformats.org/drawingml/2006/main">
          <a:graphicData uri="http://schemas.openxmlformats.org/drawingml/2006/chart">
            <c:chart xmlns:c="http://schemas.openxmlformats.org/drawingml/2006/chart" r:id="rId7"/>
          </a:graphicData>
        </a:graphic>
      </p:graphicFrame>
      <p:graphicFrame>
        <p:nvGraphicFramePr>
          <p:cNvPr id="590" name="2D-Flächendiagramm"/>
          <p:cNvGraphicFramePr/>
          <p:nvPr/>
        </p:nvGraphicFramePr>
        <p:xfrm>
          <a:off x="3111003" y="1943100"/>
          <a:ext cx="2794497" cy="2286497"/>
        </p:xfrm>
        <a:graphic xmlns:a="http://schemas.openxmlformats.org/drawingml/2006/main">
          <a:graphicData uri="http://schemas.openxmlformats.org/drawingml/2006/chart">
            <c:chart xmlns:c="http://schemas.openxmlformats.org/drawingml/2006/chart" r:id="rId8"/>
          </a:graphicData>
        </a:graphic>
      </p:graphicFrame>
      <p:sp>
        <p:nvSpPr>
          <p:cNvPr id="591" name="Foliennummer"/>
          <p:cNvSpPr/>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2.xml><?xml version="1.0" encoding="utf-8"?>
<p:sldLayout xmlns:a="http://schemas.openxmlformats.org/drawingml/2006/main" xmlns:r="http://schemas.openxmlformats.org/officeDocument/2006/relationships" xmlns:p="http://schemas.openxmlformats.org/presentationml/2006/main" type="tx" showMasterSp="1" showMasterPhAnim="1">
  <p:cSld name="note taking">
    <p:spTree>
      <p:nvGrpSpPr>
        <p:cNvPr id="1" name=""/>
        <p:cNvGrpSpPr/>
        <p:nvPr/>
      </p:nvGrpSpPr>
      <p:grpSpPr>
        <a:xfrm>
          <a:off x="0" y="0"/>
          <a:ext cx="0" cy="0"/>
          <a:chOff x="0" y="0"/>
          <a:chExt cx="0" cy="0"/>
        </a:xfrm>
      </p:grpSpPr>
      <p:sp>
        <p:nvSpPr>
          <p:cNvPr id="598" name="Rechteck"/>
          <p:cNvSpPr/>
          <p:nvPr/>
        </p:nvSpPr>
        <p:spPr>
          <a:xfrm>
            <a:off x="0" y="0"/>
            <a:ext cx="6362700" cy="419100"/>
          </a:xfrm>
          <a:prstGeom prst="roundRect">
            <a:avLst>
              <a:gd name="adj" fmla="val 0"/>
            </a:avLst>
          </a:prstGeom>
          <a:gradFill>
            <a:gsLst>
              <a:gs pos="0">
                <a:srgbClr val="EBEBEB"/>
              </a:gs>
              <a:gs pos="100000">
                <a:srgbClr val="D6D6D6"/>
              </a:gs>
            </a:gsLst>
            <a:lin ang="5400000"/>
          </a:gradFill>
          <a:ln w="12700">
            <a:solidFill>
              <a:srgbClr val="C0C0C0"/>
            </a:solidFill>
            <a:miter lim="400000"/>
          </a:ln>
        </p:spPr>
        <p:txBody>
          <a:bodyPr lIns="127000" tIns="127000" rIns="127000" bIns="127000" anchor="ctr"/>
          <a:lstStyle/>
          <a:p>
            <a:pPr algn="l">
              <a:defRPr sz="1400">
                <a:solidFill>
                  <a:srgbClr val="5E5E5E"/>
                </a:solidFill>
                <a:latin typeface="Helvetica Neue"/>
                <a:ea typeface="Helvetica Neue"/>
                <a:cs typeface="Helvetica Neue"/>
                <a:sym typeface="Helvetica Neue"/>
              </a:defRPr>
            </a:pPr>
          </a:p>
        </p:txBody>
      </p:sp>
      <p:sp>
        <p:nvSpPr>
          <p:cNvPr id="599" name="Notes Heading mm/dd/yyyy"/>
          <p:cNvSpPr/>
          <p:nvPr/>
        </p:nvSpPr>
        <p:spPr>
          <a:xfrm>
            <a:off x="127000" y="101434"/>
            <a:ext cx="3060700" cy="215901"/>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p>
            <a:pPr algn="l">
              <a:defRPr b="1" sz="1400">
                <a:solidFill>
                  <a:srgbClr val="5E5E5E"/>
                </a:solidFill>
                <a:effectLst>
                  <a:outerShdw sx="100000" sy="100000" kx="0" ky="0" algn="b" rotWithShape="0" blurRad="12700" dist="12700" dir="5400000">
                    <a:srgbClr val="FFFFFF"/>
                  </a:outerShdw>
                </a:effectLst>
                <a:latin typeface="Helvetica Neue"/>
                <a:ea typeface="Helvetica Neue"/>
                <a:cs typeface="Helvetica Neue"/>
                <a:sym typeface="Helvetica Neue"/>
              </a:defRPr>
            </a:pPr>
            <a:r>
              <a:t>Notes Heading </a:t>
            </a:r>
            <a:r>
              <a:rPr b="0" sz="1000">
                <a:solidFill>
                  <a:srgbClr val="919191"/>
                </a:solidFill>
                <a:latin typeface="Helvetica Neue Light"/>
                <a:ea typeface="Helvetica Neue Light"/>
                <a:cs typeface="Helvetica Neue Light"/>
                <a:sym typeface="Helvetica Neue Light"/>
              </a:rPr>
              <a:t>mm/dd/yyyy</a:t>
            </a:r>
          </a:p>
        </p:txBody>
      </p:sp>
      <p:sp>
        <p:nvSpPr>
          <p:cNvPr id="600" name="First Last / First Last /"/>
          <p:cNvSpPr/>
          <p:nvPr/>
        </p:nvSpPr>
        <p:spPr>
          <a:xfrm>
            <a:off x="3158328" y="165100"/>
            <a:ext cx="3060701" cy="152400"/>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algn="r">
              <a:defRPr sz="1000">
                <a:solidFill>
                  <a:srgbClr val="5E5E5E"/>
                </a:solidFill>
                <a:effectLst>
                  <a:outerShdw sx="100000" sy="100000" kx="0" ky="0" algn="b" rotWithShape="0" blurRad="12700" dist="12700" dir="5400000">
                    <a:srgbClr val="FFFFFF"/>
                  </a:outerShdw>
                </a:effectLst>
                <a:latin typeface="Helvetica Neue Light"/>
                <a:ea typeface="Helvetica Neue Light"/>
                <a:cs typeface="Helvetica Neue Light"/>
                <a:sym typeface="Helvetica Neue Light"/>
              </a:defRPr>
            </a:lvl1pPr>
          </a:lstStyle>
          <a:p>
            <a:pPr>
              <a:defRPr b="1" sz="1400">
                <a:latin typeface="Helvetica Neue"/>
                <a:ea typeface="Helvetica Neue"/>
                <a:cs typeface="Helvetica Neue"/>
                <a:sym typeface="Helvetica Neue"/>
              </a:defRPr>
            </a:pPr>
            <a:r>
              <a:rPr b="0" sz="1000">
                <a:latin typeface="Helvetica Neue Light"/>
                <a:ea typeface="Helvetica Neue Light"/>
                <a:cs typeface="Helvetica Neue Light"/>
                <a:sym typeface="Helvetica Neue Light"/>
              </a:rPr>
              <a:t>First Last / First Last / </a:t>
            </a:r>
          </a:p>
        </p:txBody>
      </p:sp>
      <p:sp>
        <p:nvSpPr>
          <p:cNvPr id="601" name="Heading Level 3…"/>
          <p:cNvSpPr/>
          <p:nvPr/>
        </p:nvSpPr>
        <p:spPr>
          <a:xfrm>
            <a:off x="127000" y="541569"/>
            <a:ext cx="2921000" cy="3048001"/>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p>
            <a:pPr algn="l">
              <a:lnSpc>
                <a:spcPct val="140000"/>
              </a:lnSpc>
              <a:defRPr b="1" sz="1100">
                <a:solidFill>
                  <a:srgbClr val="232323"/>
                </a:solidFill>
                <a:latin typeface="Helvetica Neue"/>
                <a:ea typeface="Helvetica Neue"/>
                <a:cs typeface="Helvetica Neue"/>
                <a:sym typeface="Helvetica Neue"/>
              </a:defRPr>
            </a:pPr>
            <a:r>
              <a:t>Heading Level 3</a:t>
            </a:r>
          </a:p>
          <a:p>
            <a:pPr algn="l">
              <a:lnSpc>
                <a:spcPct val="140000"/>
              </a:lnSpc>
              <a:spcBef>
                <a:spcPts val="800"/>
              </a:spcBef>
              <a:defRPr sz="700">
                <a:solidFill>
                  <a:srgbClr val="232323"/>
                </a:solidFill>
                <a:latin typeface="Helvetica Neue"/>
                <a:ea typeface="Helvetica Neue"/>
                <a:cs typeface="Helvetica Neue"/>
                <a:sym typeface="Helvetica Neue"/>
              </a:defRPr>
            </a:pPr>
            <a:r>
              <a:rPr b="1"/>
              <a:t>Lorem ipsum</a:t>
            </a:r>
            <a:r>
              <a:t> dolor sit amet, consectetuer adipiscing elit, sed diam nonummy nibh euismod tincidunt ut laoreet dolore magna aliquam erat volutpat. Ut wisi zzril delenit Lorem ipsum dolor sit amet, consectetuer adipiscing elit, sed diam nonummy nibh euismod tincidunt ut laoreet dolore magna aliquam erat volutpat. Lorem ipsum dolor sit amet, consectetuer adipiscing elit, sed diam nonummy nibh euismod tincidunt ut laoreet dolore magna aliquam erat volutpat. Ut wisi enim ad minim veniam, quis nostrud exerci tation ullamcorper suscipit lobortis nisl ut aliquip ex ea commodo consequat. Duis autem vel eum iriure dolor in hendrerit in vulputate velit esse molestie consequat, vel illum dolore eu feugiat nulla facilisis.</a:t>
            </a:r>
          </a:p>
          <a:p>
            <a:pPr marL="152400" indent="-152400" algn="l">
              <a:lnSpc>
                <a:spcPct val="130000"/>
              </a:lnSpc>
              <a:spcBef>
                <a:spcPts val="300"/>
              </a:spcBef>
              <a:buSzPct val="100000"/>
              <a:buChar char="•"/>
              <a:defRPr sz="700">
                <a:solidFill>
                  <a:srgbClr val="232323"/>
                </a:solidFill>
                <a:latin typeface="Helvetica Neue"/>
                <a:ea typeface="Helvetica Neue"/>
                <a:cs typeface="Helvetica Neue"/>
                <a:sym typeface="Helvetica Neue"/>
              </a:defRPr>
            </a:pPr>
            <a:r>
              <a:t>List item</a:t>
            </a:r>
          </a:p>
          <a:p>
            <a:pPr marL="152400" indent="-152400" algn="l">
              <a:lnSpc>
                <a:spcPct val="130000"/>
              </a:lnSpc>
              <a:spcBef>
                <a:spcPts val="300"/>
              </a:spcBef>
              <a:buSzPct val="100000"/>
              <a:buChar char="•"/>
              <a:defRPr sz="700">
                <a:solidFill>
                  <a:srgbClr val="232323"/>
                </a:solidFill>
                <a:latin typeface="Helvetica Neue"/>
                <a:ea typeface="Helvetica Neue"/>
                <a:cs typeface="Helvetica Neue"/>
                <a:sym typeface="Helvetica Neue"/>
              </a:defRPr>
            </a:pPr>
            <a:r>
              <a:t>List item</a:t>
            </a:r>
          </a:p>
          <a:p>
            <a:pPr marL="152400" indent="-152400" algn="l">
              <a:lnSpc>
                <a:spcPct val="130000"/>
              </a:lnSpc>
              <a:spcBef>
                <a:spcPts val="300"/>
              </a:spcBef>
              <a:buSzPct val="100000"/>
              <a:buChar char="•"/>
              <a:defRPr sz="700">
                <a:solidFill>
                  <a:srgbClr val="232323"/>
                </a:solidFill>
                <a:latin typeface="Helvetica Neue"/>
                <a:ea typeface="Helvetica Neue"/>
                <a:cs typeface="Helvetica Neue"/>
                <a:sym typeface="Helvetica Neue"/>
              </a:defRPr>
            </a:pPr>
            <a:r>
              <a:t>List item</a:t>
            </a:r>
          </a:p>
          <a:p>
            <a:pPr algn="l">
              <a:lnSpc>
                <a:spcPct val="130000"/>
              </a:lnSpc>
              <a:spcBef>
                <a:spcPts val="300"/>
              </a:spcBef>
              <a:defRPr sz="700">
                <a:solidFill>
                  <a:srgbClr val="232323"/>
                </a:solidFill>
                <a:latin typeface="Helvetica Neue"/>
                <a:ea typeface="Helvetica Neue"/>
                <a:cs typeface="Helvetica Neue"/>
                <a:sym typeface="Helvetica Neue"/>
              </a:defRPr>
            </a:pPr>
          </a:p>
          <a:p>
            <a:pPr marL="152400" indent="-152400" algn="l">
              <a:lnSpc>
                <a:spcPct val="130000"/>
              </a:lnSpc>
              <a:spcBef>
                <a:spcPts val="300"/>
              </a:spcBef>
              <a:buSzPct val="100000"/>
              <a:buAutoNum type="arabicPeriod" startAt="1"/>
              <a:defRPr sz="700">
                <a:solidFill>
                  <a:srgbClr val="232323"/>
                </a:solidFill>
                <a:latin typeface="Helvetica Neue"/>
                <a:ea typeface="Helvetica Neue"/>
                <a:cs typeface="Helvetica Neue"/>
                <a:sym typeface="Helvetica Neue"/>
              </a:defRPr>
            </a:pPr>
            <a:r>
              <a:t>Ordered list</a:t>
            </a:r>
          </a:p>
          <a:p>
            <a:pPr marL="152400" indent="-152400" algn="l">
              <a:lnSpc>
                <a:spcPct val="130000"/>
              </a:lnSpc>
              <a:spcBef>
                <a:spcPts val="300"/>
              </a:spcBef>
              <a:buSzPct val="100000"/>
              <a:buAutoNum type="arabicPeriod" startAt="1"/>
              <a:defRPr sz="700">
                <a:solidFill>
                  <a:srgbClr val="232323"/>
                </a:solidFill>
                <a:latin typeface="Helvetica Neue"/>
                <a:ea typeface="Helvetica Neue"/>
                <a:cs typeface="Helvetica Neue"/>
                <a:sym typeface="Helvetica Neue"/>
              </a:defRPr>
            </a:pPr>
            <a:r>
              <a:t>Ordered list</a:t>
            </a:r>
          </a:p>
          <a:p>
            <a:pPr marL="152400" indent="-152400" algn="l">
              <a:lnSpc>
                <a:spcPct val="130000"/>
              </a:lnSpc>
              <a:spcBef>
                <a:spcPts val="300"/>
              </a:spcBef>
              <a:buSzPct val="100000"/>
              <a:buAutoNum type="arabicPeriod" startAt="1"/>
              <a:defRPr sz="700">
                <a:solidFill>
                  <a:srgbClr val="232323"/>
                </a:solidFill>
                <a:latin typeface="Helvetica Neue"/>
                <a:ea typeface="Helvetica Neue"/>
                <a:cs typeface="Helvetica Neue"/>
                <a:sym typeface="Helvetica Neue"/>
              </a:defRPr>
            </a:pPr>
            <a:r>
              <a:t>Ordered list</a:t>
            </a:r>
          </a:p>
        </p:txBody>
      </p:sp>
      <p:sp>
        <p:nvSpPr>
          <p:cNvPr id="602" name="Heading Level 3…"/>
          <p:cNvSpPr/>
          <p:nvPr/>
        </p:nvSpPr>
        <p:spPr>
          <a:xfrm>
            <a:off x="3289300" y="546100"/>
            <a:ext cx="2921000" cy="3048000"/>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p>
            <a:pPr algn="l">
              <a:lnSpc>
                <a:spcPct val="140000"/>
              </a:lnSpc>
              <a:defRPr b="1" sz="1100">
                <a:solidFill>
                  <a:srgbClr val="232323"/>
                </a:solidFill>
                <a:latin typeface="Helvetica Neue"/>
                <a:ea typeface="Helvetica Neue"/>
                <a:cs typeface="Helvetica Neue"/>
                <a:sym typeface="Helvetica Neue"/>
              </a:defRPr>
            </a:pPr>
            <a:r>
              <a:t>Heading Level 3</a:t>
            </a:r>
          </a:p>
          <a:p>
            <a:pPr algn="l">
              <a:lnSpc>
                <a:spcPct val="140000"/>
              </a:lnSpc>
              <a:spcBef>
                <a:spcPts val="800"/>
              </a:spcBef>
              <a:defRPr sz="700">
                <a:solidFill>
                  <a:srgbClr val="232323"/>
                </a:solidFill>
                <a:latin typeface="Helvetica Neue"/>
                <a:ea typeface="Helvetica Neue"/>
                <a:cs typeface="Helvetica Neue"/>
                <a:sym typeface="Helvetica Neue"/>
              </a:defRPr>
            </a:pPr>
            <a:r>
              <a:rPr b="1"/>
              <a:t>Lorem ipsum</a:t>
            </a:r>
            <a:r>
              <a:t> dolor sit amet, consectetuer adipiscing elit, sed diam nonummy nibh euismod tincidunt ut laoreet dolore magna aliquam erat volutpat. Ut wisi zzril delenit Lorem ipsum dolor sit amet, consectetuer adipiscing elit, sed diam nonummy nibh euismod tincidunt ut laoreet dolore magna aliquam erat volutpat. Lorem ipsum dolor sit amet, consectetuer adipiscing elit, sed diam nonummy nibh euismod tincidunt ut laoreet dolore magna aliquam erat volutpat. Ut wisi enim ad minim veniam, quis nostrud exerci tation ullamcorper suscipit lobortis nisl ut aliquip ex ea commodo consequat. Duis autem vel eum iriure dolor in hendrerit in vulputate velit esse molestie consequat, vel illum dolore eu feugiat nulla facilisis.</a:t>
            </a:r>
          </a:p>
          <a:p>
            <a:pPr marL="152400" indent="-152400" algn="l">
              <a:lnSpc>
                <a:spcPct val="130000"/>
              </a:lnSpc>
              <a:spcBef>
                <a:spcPts val="300"/>
              </a:spcBef>
              <a:buSzPct val="100000"/>
              <a:buChar char="•"/>
              <a:defRPr sz="700">
                <a:solidFill>
                  <a:srgbClr val="232323"/>
                </a:solidFill>
                <a:latin typeface="Helvetica Neue"/>
                <a:ea typeface="Helvetica Neue"/>
                <a:cs typeface="Helvetica Neue"/>
                <a:sym typeface="Helvetica Neue"/>
              </a:defRPr>
            </a:pPr>
            <a:r>
              <a:t>List item</a:t>
            </a:r>
          </a:p>
          <a:p>
            <a:pPr marL="152400" indent="-152400" algn="l">
              <a:lnSpc>
                <a:spcPct val="130000"/>
              </a:lnSpc>
              <a:spcBef>
                <a:spcPts val="300"/>
              </a:spcBef>
              <a:buSzPct val="100000"/>
              <a:buChar char="•"/>
              <a:defRPr sz="700">
                <a:solidFill>
                  <a:srgbClr val="232323"/>
                </a:solidFill>
                <a:latin typeface="Helvetica Neue"/>
                <a:ea typeface="Helvetica Neue"/>
                <a:cs typeface="Helvetica Neue"/>
                <a:sym typeface="Helvetica Neue"/>
              </a:defRPr>
            </a:pPr>
            <a:r>
              <a:t>List item</a:t>
            </a:r>
          </a:p>
          <a:p>
            <a:pPr marL="152400" indent="-152400" algn="l">
              <a:lnSpc>
                <a:spcPct val="130000"/>
              </a:lnSpc>
              <a:spcBef>
                <a:spcPts val="300"/>
              </a:spcBef>
              <a:buSzPct val="100000"/>
              <a:buChar char="•"/>
              <a:defRPr sz="700">
                <a:solidFill>
                  <a:srgbClr val="232323"/>
                </a:solidFill>
                <a:latin typeface="Helvetica Neue"/>
                <a:ea typeface="Helvetica Neue"/>
                <a:cs typeface="Helvetica Neue"/>
                <a:sym typeface="Helvetica Neue"/>
              </a:defRPr>
            </a:pPr>
            <a:r>
              <a:t>List item</a:t>
            </a:r>
          </a:p>
          <a:p>
            <a:pPr algn="l">
              <a:lnSpc>
                <a:spcPct val="130000"/>
              </a:lnSpc>
              <a:spcBef>
                <a:spcPts val="300"/>
              </a:spcBef>
              <a:defRPr sz="700">
                <a:solidFill>
                  <a:srgbClr val="232323"/>
                </a:solidFill>
                <a:latin typeface="Helvetica Neue"/>
                <a:ea typeface="Helvetica Neue"/>
                <a:cs typeface="Helvetica Neue"/>
                <a:sym typeface="Helvetica Neue"/>
              </a:defRPr>
            </a:pPr>
          </a:p>
          <a:p>
            <a:pPr marL="152400" indent="-152400" algn="l">
              <a:lnSpc>
                <a:spcPct val="130000"/>
              </a:lnSpc>
              <a:spcBef>
                <a:spcPts val="300"/>
              </a:spcBef>
              <a:buSzPct val="100000"/>
              <a:buAutoNum type="arabicPeriod" startAt="1"/>
              <a:defRPr sz="700">
                <a:solidFill>
                  <a:srgbClr val="232323"/>
                </a:solidFill>
                <a:latin typeface="Helvetica Neue"/>
                <a:ea typeface="Helvetica Neue"/>
                <a:cs typeface="Helvetica Neue"/>
                <a:sym typeface="Helvetica Neue"/>
              </a:defRPr>
            </a:pPr>
            <a:r>
              <a:t>Ordered list</a:t>
            </a:r>
          </a:p>
          <a:p>
            <a:pPr marL="152400" indent="-152400" algn="l">
              <a:lnSpc>
                <a:spcPct val="130000"/>
              </a:lnSpc>
              <a:spcBef>
                <a:spcPts val="300"/>
              </a:spcBef>
              <a:buSzPct val="100000"/>
              <a:buAutoNum type="arabicPeriod" startAt="1"/>
              <a:defRPr sz="700">
                <a:solidFill>
                  <a:srgbClr val="232323"/>
                </a:solidFill>
                <a:latin typeface="Helvetica Neue"/>
                <a:ea typeface="Helvetica Neue"/>
                <a:cs typeface="Helvetica Neue"/>
                <a:sym typeface="Helvetica Neue"/>
              </a:defRPr>
            </a:pPr>
            <a:r>
              <a:t>Ordered list</a:t>
            </a:r>
          </a:p>
          <a:p>
            <a:pPr marL="152400" indent="-152400" algn="l">
              <a:lnSpc>
                <a:spcPct val="130000"/>
              </a:lnSpc>
              <a:spcBef>
                <a:spcPts val="300"/>
              </a:spcBef>
              <a:buSzPct val="100000"/>
              <a:buAutoNum type="arabicPeriod" startAt="1"/>
              <a:defRPr sz="700">
                <a:solidFill>
                  <a:srgbClr val="232323"/>
                </a:solidFill>
                <a:latin typeface="Helvetica Neue"/>
                <a:ea typeface="Helvetica Neue"/>
                <a:cs typeface="Helvetica Neue"/>
                <a:sym typeface="Helvetica Neue"/>
              </a:defRPr>
            </a:pPr>
            <a:r>
              <a:t>Ordered list</a:t>
            </a:r>
          </a:p>
        </p:txBody>
      </p:sp>
      <p:sp>
        <p:nvSpPr>
          <p:cNvPr id="603" name="Heading Level 3…"/>
          <p:cNvSpPr/>
          <p:nvPr/>
        </p:nvSpPr>
        <p:spPr>
          <a:xfrm>
            <a:off x="127000" y="3822700"/>
            <a:ext cx="6083300" cy="2298700"/>
          </a:xfrm>
          <a:prstGeom prst="rect">
            <a:avLst/>
          </a:prstGeom>
          <a:ln w="12700">
            <a:miter lim="400000"/>
          </a:ln>
          <a:extLst>
            <a:ext uri="{C572A759-6A51-4108-AA02-DFA0A04FC94B}">
              <ma14:wrappingTextBoxFlag xmlns:ma14="http://schemas.microsoft.com/office/mac/drawingml/2011/main" val="1"/>
            </a:ext>
          </a:extLst>
        </p:spPr>
        <p:txBody>
          <a:bodyPr lIns="0" tIns="0" rIns="0" bIns="0" numCol="4" spcCol="304165" anchor="ctr"/>
          <a:lstStyle/>
          <a:p>
            <a:pPr algn="l">
              <a:lnSpc>
                <a:spcPct val="130000"/>
              </a:lnSpc>
              <a:spcBef>
                <a:spcPts val="300"/>
              </a:spcBef>
              <a:defRPr sz="700">
                <a:solidFill>
                  <a:srgbClr val="232323"/>
                </a:solidFill>
                <a:latin typeface="Helvetica Neue"/>
                <a:ea typeface="Helvetica Neue"/>
                <a:cs typeface="Helvetica Neue"/>
                <a:sym typeface="Helvetica Neue"/>
              </a:defRPr>
            </a:pPr>
            <a:r>
              <a:rPr b="1" sz="1100"/>
              <a:t>Heading Level 3</a:t>
            </a:r>
          </a:p>
          <a:p>
            <a:pPr marL="152400" indent="-152400" algn="l">
              <a:lnSpc>
                <a:spcPct val="130000"/>
              </a:lnSpc>
              <a:spcBef>
                <a:spcPts val="300"/>
              </a:spcBef>
              <a:buSzPct val="100000"/>
              <a:buChar char="•"/>
              <a:defRPr sz="700">
                <a:solidFill>
                  <a:srgbClr val="232323"/>
                </a:solidFill>
                <a:latin typeface="Helvetica Neue"/>
                <a:ea typeface="Helvetica Neue"/>
                <a:cs typeface="Helvetica Neue"/>
                <a:sym typeface="Helvetica Neue"/>
              </a:defRPr>
            </a:pPr>
            <a:r>
              <a:t>List item</a:t>
            </a:r>
          </a:p>
          <a:p>
            <a:pPr marL="152400" indent="-152400" algn="l">
              <a:lnSpc>
                <a:spcPct val="130000"/>
              </a:lnSpc>
              <a:spcBef>
                <a:spcPts val="300"/>
              </a:spcBef>
              <a:buSzPct val="100000"/>
              <a:buChar char="•"/>
              <a:defRPr sz="700">
                <a:solidFill>
                  <a:srgbClr val="232323"/>
                </a:solidFill>
                <a:latin typeface="Helvetica Neue"/>
                <a:ea typeface="Helvetica Neue"/>
                <a:cs typeface="Helvetica Neue"/>
                <a:sym typeface="Helvetica Neue"/>
              </a:defRPr>
            </a:pPr>
            <a:r>
              <a:t>List item</a:t>
            </a:r>
          </a:p>
          <a:p>
            <a:pPr marL="152400" indent="-152400" algn="l">
              <a:lnSpc>
                <a:spcPct val="130000"/>
              </a:lnSpc>
              <a:spcBef>
                <a:spcPts val="300"/>
              </a:spcBef>
              <a:buSzPct val="100000"/>
              <a:buChar char="•"/>
              <a:defRPr sz="700">
                <a:solidFill>
                  <a:srgbClr val="232323"/>
                </a:solidFill>
                <a:latin typeface="Helvetica Neue"/>
                <a:ea typeface="Helvetica Neue"/>
                <a:cs typeface="Helvetica Neue"/>
                <a:sym typeface="Helvetica Neue"/>
              </a:defRPr>
            </a:pPr>
            <a:r>
              <a:t>List item</a:t>
            </a:r>
          </a:p>
          <a:p>
            <a:pPr marL="152400" indent="-152400" algn="l">
              <a:lnSpc>
                <a:spcPct val="130000"/>
              </a:lnSpc>
              <a:spcBef>
                <a:spcPts val="300"/>
              </a:spcBef>
              <a:buSzPct val="100000"/>
              <a:buChar char="•"/>
              <a:defRPr sz="700">
                <a:solidFill>
                  <a:srgbClr val="232323"/>
                </a:solidFill>
                <a:latin typeface="Helvetica Neue"/>
                <a:ea typeface="Helvetica Neue"/>
                <a:cs typeface="Helvetica Neue"/>
                <a:sym typeface="Helvetica Neue"/>
              </a:defRPr>
            </a:pPr>
            <a:r>
              <a:t>List item</a:t>
            </a:r>
          </a:p>
          <a:p>
            <a:pPr marL="152400" indent="-152400" algn="l">
              <a:lnSpc>
                <a:spcPct val="130000"/>
              </a:lnSpc>
              <a:spcBef>
                <a:spcPts val="300"/>
              </a:spcBef>
              <a:buSzPct val="100000"/>
              <a:buChar char="•"/>
              <a:defRPr sz="700">
                <a:solidFill>
                  <a:srgbClr val="232323"/>
                </a:solidFill>
                <a:latin typeface="Helvetica Neue"/>
                <a:ea typeface="Helvetica Neue"/>
                <a:cs typeface="Helvetica Neue"/>
                <a:sym typeface="Helvetica Neue"/>
              </a:defRPr>
            </a:pPr>
            <a:r>
              <a:t>List item</a:t>
            </a:r>
          </a:p>
          <a:p>
            <a:pPr marL="152400" indent="-152400" algn="l">
              <a:lnSpc>
                <a:spcPct val="130000"/>
              </a:lnSpc>
              <a:spcBef>
                <a:spcPts val="300"/>
              </a:spcBef>
              <a:buSzPct val="100000"/>
              <a:buChar char="•"/>
              <a:defRPr sz="700">
                <a:solidFill>
                  <a:srgbClr val="232323"/>
                </a:solidFill>
                <a:latin typeface="Helvetica Neue"/>
                <a:ea typeface="Helvetica Neue"/>
                <a:cs typeface="Helvetica Neue"/>
                <a:sym typeface="Helvetica Neue"/>
              </a:defRPr>
            </a:pPr>
            <a:r>
              <a:t>List item</a:t>
            </a:r>
          </a:p>
          <a:p>
            <a:pPr marL="152400" indent="-152400" algn="l">
              <a:lnSpc>
                <a:spcPct val="130000"/>
              </a:lnSpc>
              <a:spcBef>
                <a:spcPts val="300"/>
              </a:spcBef>
              <a:buSzPct val="100000"/>
              <a:buChar char="•"/>
              <a:defRPr sz="700">
                <a:solidFill>
                  <a:srgbClr val="232323"/>
                </a:solidFill>
                <a:latin typeface="Helvetica Neue"/>
                <a:ea typeface="Helvetica Neue"/>
                <a:cs typeface="Helvetica Neue"/>
                <a:sym typeface="Helvetica Neue"/>
              </a:defRPr>
            </a:pPr>
            <a:r>
              <a:t>List item</a:t>
            </a:r>
          </a:p>
          <a:p>
            <a:pPr marL="152400" indent="-152400" algn="l">
              <a:lnSpc>
                <a:spcPct val="130000"/>
              </a:lnSpc>
              <a:spcBef>
                <a:spcPts val="300"/>
              </a:spcBef>
              <a:buSzPct val="100000"/>
              <a:buChar char="•"/>
              <a:defRPr sz="700">
                <a:solidFill>
                  <a:srgbClr val="232323"/>
                </a:solidFill>
                <a:latin typeface="Helvetica Neue"/>
                <a:ea typeface="Helvetica Neue"/>
                <a:cs typeface="Helvetica Neue"/>
                <a:sym typeface="Helvetica Neue"/>
              </a:defRPr>
            </a:pPr>
            <a:r>
              <a:t>List item</a:t>
            </a:r>
          </a:p>
          <a:p>
            <a:pPr marL="152400" indent="-152400" algn="l">
              <a:lnSpc>
                <a:spcPct val="130000"/>
              </a:lnSpc>
              <a:spcBef>
                <a:spcPts val="300"/>
              </a:spcBef>
              <a:buSzPct val="100000"/>
              <a:buChar char="•"/>
              <a:defRPr sz="700">
                <a:solidFill>
                  <a:srgbClr val="232323"/>
                </a:solidFill>
                <a:latin typeface="Helvetica Neue"/>
                <a:ea typeface="Helvetica Neue"/>
                <a:cs typeface="Helvetica Neue"/>
                <a:sym typeface="Helvetica Neue"/>
              </a:defRPr>
            </a:pPr>
            <a:r>
              <a:t>List item</a:t>
            </a:r>
          </a:p>
          <a:p>
            <a:pPr marL="152400" indent="-152400" algn="l">
              <a:lnSpc>
                <a:spcPct val="130000"/>
              </a:lnSpc>
              <a:spcBef>
                <a:spcPts val="300"/>
              </a:spcBef>
              <a:buSzPct val="100000"/>
              <a:buChar char="•"/>
              <a:defRPr sz="700">
                <a:solidFill>
                  <a:srgbClr val="232323"/>
                </a:solidFill>
                <a:latin typeface="Helvetica Neue"/>
                <a:ea typeface="Helvetica Neue"/>
                <a:cs typeface="Helvetica Neue"/>
                <a:sym typeface="Helvetica Neue"/>
              </a:defRPr>
            </a:pPr>
            <a:r>
              <a:t>List item</a:t>
            </a:r>
          </a:p>
          <a:p>
            <a:pPr marL="152400" indent="-152400" algn="l">
              <a:lnSpc>
                <a:spcPct val="130000"/>
              </a:lnSpc>
              <a:spcBef>
                <a:spcPts val="300"/>
              </a:spcBef>
              <a:buSzPct val="100000"/>
              <a:buChar char="•"/>
              <a:defRPr sz="700">
                <a:solidFill>
                  <a:srgbClr val="232323"/>
                </a:solidFill>
                <a:latin typeface="Helvetica Neue"/>
                <a:ea typeface="Helvetica Neue"/>
                <a:cs typeface="Helvetica Neue"/>
                <a:sym typeface="Helvetica Neue"/>
              </a:defRPr>
            </a:pPr>
            <a:r>
              <a:t>List item</a:t>
            </a:r>
          </a:p>
          <a:p>
            <a:pPr marL="152400" indent="-152400" algn="l">
              <a:lnSpc>
                <a:spcPct val="130000"/>
              </a:lnSpc>
              <a:spcBef>
                <a:spcPts val="300"/>
              </a:spcBef>
              <a:buSzPct val="100000"/>
              <a:buChar char="•"/>
              <a:defRPr sz="700">
                <a:solidFill>
                  <a:srgbClr val="232323"/>
                </a:solidFill>
                <a:latin typeface="Helvetica Neue"/>
                <a:ea typeface="Helvetica Neue"/>
                <a:cs typeface="Helvetica Neue"/>
                <a:sym typeface="Helvetica Neue"/>
              </a:defRPr>
            </a:pPr>
            <a:r>
              <a:t>List item</a:t>
            </a:r>
          </a:p>
          <a:p>
            <a:pPr marL="152400" indent="-152400" algn="l">
              <a:lnSpc>
                <a:spcPct val="130000"/>
              </a:lnSpc>
              <a:spcBef>
                <a:spcPts val="300"/>
              </a:spcBef>
              <a:buSzPct val="100000"/>
              <a:buChar char="•"/>
              <a:defRPr sz="700">
                <a:solidFill>
                  <a:srgbClr val="232323"/>
                </a:solidFill>
                <a:latin typeface="Helvetica Neue"/>
                <a:ea typeface="Helvetica Neue"/>
                <a:cs typeface="Helvetica Neue"/>
                <a:sym typeface="Helvetica Neue"/>
              </a:defRPr>
            </a:pPr>
            <a:r>
              <a:t>List item</a:t>
            </a:r>
          </a:p>
          <a:p>
            <a:pPr marL="152400" indent="-152400" algn="l">
              <a:lnSpc>
                <a:spcPct val="130000"/>
              </a:lnSpc>
              <a:spcBef>
                <a:spcPts val="300"/>
              </a:spcBef>
              <a:buSzPct val="100000"/>
              <a:buChar char="•"/>
              <a:defRPr sz="700">
                <a:solidFill>
                  <a:srgbClr val="232323"/>
                </a:solidFill>
                <a:latin typeface="Helvetica Neue"/>
                <a:ea typeface="Helvetica Neue"/>
                <a:cs typeface="Helvetica Neue"/>
                <a:sym typeface="Helvetica Neue"/>
              </a:defRPr>
            </a:pPr>
            <a:r>
              <a:t>List item</a:t>
            </a:r>
          </a:p>
          <a:p>
            <a:pPr marL="152400" indent="-152400" algn="l">
              <a:lnSpc>
                <a:spcPct val="130000"/>
              </a:lnSpc>
              <a:spcBef>
                <a:spcPts val="300"/>
              </a:spcBef>
              <a:buSzPct val="100000"/>
              <a:buChar char="•"/>
              <a:defRPr sz="700">
                <a:solidFill>
                  <a:srgbClr val="232323"/>
                </a:solidFill>
                <a:latin typeface="Helvetica Neue"/>
                <a:ea typeface="Helvetica Neue"/>
                <a:cs typeface="Helvetica Neue"/>
                <a:sym typeface="Helvetica Neue"/>
              </a:defRPr>
            </a:pPr>
            <a:r>
              <a:t>List item</a:t>
            </a:r>
          </a:p>
          <a:p>
            <a:pPr marL="152400" indent="-152400" algn="l">
              <a:lnSpc>
                <a:spcPct val="130000"/>
              </a:lnSpc>
              <a:spcBef>
                <a:spcPts val="300"/>
              </a:spcBef>
              <a:buSzPct val="100000"/>
              <a:buChar char="•"/>
              <a:defRPr sz="700">
                <a:solidFill>
                  <a:srgbClr val="232323"/>
                </a:solidFill>
                <a:latin typeface="Helvetica Neue"/>
                <a:ea typeface="Helvetica Neue"/>
                <a:cs typeface="Helvetica Neue"/>
                <a:sym typeface="Helvetica Neue"/>
              </a:defRPr>
            </a:pPr>
            <a:r>
              <a:t>List item</a:t>
            </a:r>
          </a:p>
          <a:p>
            <a:pPr marL="152400" indent="-152400" algn="l">
              <a:lnSpc>
                <a:spcPct val="130000"/>
              </a:lnSpc>
              <a:spcBef>
                <a:spcPts val="300"/>
              </a:spcBef>
              <a:buSzPct val="100000"/>
              <a:buChar char="•"/>
              <a:defRPr sz="700">
                <a:solidFill>
                  <a:srgbClr val="232323"/>
                </a:solidFill>
                <a:latin typeface="Helvetica Neue"/>
                <a:ea typeface="Helvetica Neue"/>
                <a:cs typeface="Helvetica Neue"/>
                <a:sym typeface="Helvetica Neue"/>
              </a:defRPr>
            </a:pPr>
            <a:r>
              <a:t>List item</a:t>
            </a:r>
          </a:p>
          <a:p>
            <a:pPr marL="152400" indent="-152400" algn="l">
              <a:lnSpc>
                <a:spcPct val="130000"/>
              </a:lnSpc>
              <a:spcBef>
                <a:spcPts val="300"/>
              </a:spcBef>
              <a:buSzPct val="100000"/>
              <a:buChar char="•"/>
              <a:defRPr sz="700">
                <a:solidFill>
                  <a:srgbClr val="232323"/>
                </a:solidFill>
                <a:latin typeface="Helvetica Neue"/>
                <a:ea typeface="Helvetica Neue"/>
                <a:cs typeface="Helvetica Neue"/>
                <a:sym typeface="Helvetica Neue"/>
              </a:defRPr>
            </a:pPr>
            <a:r>
              <a:t>List item</a:t>
            </a:r>
          </a:p>
          <a:p>
            <a:pPr marL="152400" indent="-152400" algn="l">
              <a:lnSpc>
                <a:spcPct val="130000"/>
              </a:lnSpc>
              <a:spcBef>
                <a:spcPts val="300"/>
              </a:spcBef>
              <a:buSzPct val="100000"/>
              <a:buChar char="•"/>
              <a:defRPr sz="700">
                <a:solidFill>
                  <a:srgbClr val="232323"/>
                </a:solidFill>
                <a:latin typeface="Helvetica Neue"/>
                <a:ea typeface="Helvetica Neue"/>
                <a:cs typeface="Helvetica Neue"/>
                <a:sym typeface="Helvetica Neue"/>
              </a:defRPr>
            </a:pPr>
            <a:r>
              <a:t>List item</a:t>
            </a:r>
          </a:p>
          <a:p>
            <a:pPr marL="152400" indent="-152400" algn="l">
              <a:lnSpc>
                <a:spcPct val="130000"/>
              </a:lnSpc>
              <a:spcBef>
                <a:spcPts val="300"/>
              </a:spcBef>
              <a:buSzPct val="100000"/>
              <a:buChar char="•"/>
              <a:defRPr sz="700">
                <a:solidFill>
                  <a:srgbClr val="232323"/>
                </a:solidFill>
                <a:latin typeface="Helvetica Neue"/>
                <a:ea typeface="Helvetica Neue"/>
                <a:cs typeface="Helvetica Neue"/>
                <a:sym typeface="Helvetica Neue"/>
              </a:defRPr>
            </a:pPr>
            <a:r>
              <a:t>List item</a:t>
            </a:r>
          </a:p>
          <a:p>
            <a:pPr marL="152400" indent="-152400" algn="l">
              <a:lnSpc>
                <a:spcPct val="130000"/>
              </a:lnSpc>
              <a:spcBef>
                <a:spcPts val="300"/>
              </a:spcBef>
              <a:buSzPct val="100000"/>
              <a:buChar char="•"/>
              <a:defRPr sz="700">
                <a:solidFill>
                  <a:srgbClr val="232323"/>
                </a:solidFill>
                <a:latin typeface="Helvetica Neue"/>
                <a:ea typeface="Helvetica Neue"/>
                <a:cs typeface="Helvetica Neue"/>
                <a:sym typeface="Helvetica Neue"/>
              </a:defRPr>
            </a:pPr>
            <a:r>
              <a:t>List item</a:t>
            </a:r>
          </a:p>
          <a:p>
            <a:pPr marL="152400" indent="-152400" algn="l">
              <a:lnSpc>
                <a:spcPct val="130000"/>
              </a:lnSpc>
              <a:spcBef>
                <a:spcPts val="300"/>
              </a:spcBef>
              <a:buSzPct val="100000"/>
              <a:buChar char="•"/>
              <a:defRPr sz="700">
                <a:solidFill>
                  <a:srgbClr val="232323"/>
                </a:solidFill>
                <a:latin typeface="Helvetica Neue"/>
                <a:ea typeface="Helvetica Neue"/>
                <a:cs typeface="Helvetica Neue"/>
                <a:sym typeface="Helvetica Neue"/>
              </a:defRPr>
            </a:pPr>
            <a:r>
              <a:t>List item</a:t>
            </a:r>
          </a:p>
          <a:p>
            <a:pPr marL="152400" indent="-152400" algn="l">
              <a:lnSpc>
                <a:spcPct val="130000"/>
              </a:lnSpc>
              <a:spcBef>
                <a:spcPts val="300"/>
              </a:spcBef>
              <a:buSzPct val="100000"/>
              <a:buChar char="•"/>
              <a:defRPr sz="700">
                <a:solidFill>
                  <a:srgbClr val="232323"/>
                </a:solidFill>
                <a:latin typeface="Helvetica Neue"/>
                <a:ea typeface="Helvetica Neue"/>
                <a:cs typeface="Helvetica Neue"/>
                <a:sym typeface="Helvetica Neue"/>
              </a:defRPr>
            </a:pPr>
            <a:r>
              <a:t>List item</a:t>
            </a:r>
          </a:p>
          <a:p>
            <a:pPr marL="152400" indent="-152400" algn="l">
              <a:lnSpc>
                <a:spcPct val="130000"/>
              </a:lnSpc>
              <a:spcBef>
                <a:spcPts val="300"/>
              </a:spcBef>
              <a:buSzPct val="100000"/>
              <a:buChar char="•"/>
              <a:defRPr sz="700">
                <a:solidFill>
                  <a:srgbClr val="232323"/>
                </a:solidFill>
                <a:latin typeface="Helvetica Neue"/>
                <a:ea typeface="Helvetica Neue"/>
                <a:cs typeface="Helvetica Neue"/>
                <a:sym typeface="Helvetica Neue"/>
              </a:defRPr>
            </a:pPr>
            <a:r>
              <a:t>List item</a:t>
            </a:r>
          </a:p>
          <a:p>
            <a:pPr marL="152400" indent="-152400" algn="l">
              <a:lnSpc>
                <a:spcPct val="130000"/>
              </a:lnSpc>
              <a:spcBef>
                <a:spcPts val="300"/>
              </a:spcBef>
              <a:buSzPct val="100000"/>
              <a:buChar char="•"/>
              <a:defRPr sz="700">
                <a:solidFill>
                  <a:srgbClr val="232323"/>
                </a:solidFill>
                <a:latin typeface="Helvetica Neue"/>
                <a:ea typeface="Helvetica Neue"/>
                <a:cs typeface="Helvetica Neue"/>
                <a:sym typeface="Helvetica Neue"/>
              </a:defRPr>
            </a:pPr>
            <a:r>
              <a:t>List item</a:t>
            </a:r>
          </a:p>
          <a:p>
            <a:pPr marL="152400" indent="-152400" algn="l">
              <a:lnSpc>
                <a:spcPct val="130000"/>
              </a:lnSpc>
              <a:spcBef>
                <a:spcPts val="300"/>
              </a:spcBef>
              <a:buSzPct val="100000"/>
              <a:buChar char="•"/>
              <a:defRPr sz="700">
                <a:solidFill>
                  <a:srgbClr val="232323"/>
                </a:solidFill>
                <a:latin typeface="Helvetica Neue"/>
                <a:ea typeface="Helvetica Neue"/>
                <a:cs typeface="Helvetica Neue"/>
                <a:sym typeface="Helvetica Neue"/>
              </a:defRPr>
            </a:pPr>
            <a:r>
              <a:t>List item</a:t>
            </a:r>
          </a:p>
          <a:p>
            <a:pPr marL="152400" indent="-152400" algn="l">
              <a:lnSpc>
                <a:spcPct val="130000"/>
              </a:lnSpc>
              <a:spcBef>
                <a:spcPts val="300"/>
              </a:spcBef>
              <a:buSzPct val="100000"/>
              <a:buChar char="•"/>
              <a:defRPr sz="700">
                <a:solidFill>
                  <a:srgbClr val="232323"/>
                </a:solidFill>
                <a:latin typeface="Helvetica Neue"/>
                <a:ea typeface="Helvetica Neue"/>
                <a:cs typeface="Helvetica Neue"/>
                <a:sym typeface="Helvetica Neue"/>
              </a:defRPr>
            </a:pPr>
            <a:r>
              <a:t>List item</a:t>
            </a:r>
          </a:p>
          <a:p>
            <a:pPr marL="152400" indent="-152400" algn="l">
              <a:lnSpc>
                <a:spcPct val="130000"/>
              </a:lnSpc>
              <a:spcBef>
                <a:spcPts val="300"/>
              </a:spcBef>
              <a:buSzPct val="100000"/>
              <a:buChar char="•"/>
              <a:defRPr sz="700">
                <a:solidFill>
                  <a:srgbClr val="232323"/>
                </a:solidFill>
                <a:latin typeface="Helvetica Neue"/>
                <a:ea typeface="Helvetica Neue"/>
                <a:cs typeface="Helvetica Neue"/>
                <a:sym typeface="Helvetica Neue"/>
              </a:defRPr>
            </a:pPr>
            <a:r>
              <a:t>List item</a:t>
            </a:r>
          </a:p>
          <a:p>
            <a:pPr marL="152400" indent="-152400" algn="l">
              <a:lnSpc>
                <a:spcPct val="130000"/>
              </a:lnSpc>
              <a:spcBef>
                <a:spcPts val="300"/>
              </a:spcBef>
              <a:buSzPct val="100000"/>
              <a:buChar char="•"/>
              <a:defRPr sz="700">
                <a:solidFill>
                  <a:srgbClr val="232323"/>
                </a:solidFill>
                <a:latin typeface="Helvetica Neue"/>
                <a:ea typeface="Helvetica Neue"/>
                <a:cs typeface="Helvetica Neue"/>
                <a:sym typeface="Helvetica Neue"/>
              </a:defRPr>
            </a:pPr>
            <a:r>
              <a:t>List item</a:t>
            </a:r>
          </a:p>
          <a:p>
            <a:pPr marL="152400" indent="-152400" algn="l">
              <a:lnSpc>
                <a:spcPct val="130000"/>
              </a:lnSpc>
              <a:spcBef>
                <a:spcPts val="300"/>
              </a:spcBef>
              <a:buSzPct val="100000"/>
              <a:buChar char="•"/>
              <a:defRPr sz="700">
                <a:solidFill>
                  <a:srgbClr val="232323"/>
                </a:solidFill>
                <a:latin typeface="Helvetica Neue"/>
                <a:ea typeface="Helvetica Neue"/>
                <a:cs typeface="Helvetica Neue"/>
                <a:sym typeface="Helvetica Neue"/>
              </a:defRPr>
            </a:pPr>
            <a:r>
              <a:t>List item</a:t>
            </a:r>
          </a:p>
          <a:p>
            <a:pPr marL="152400" indent="-152400" algn="l">
              <a:lnSpc>
                <a:spcPct val="130000"/>
              </a:lnSpc>
              <a:spcBef>
                <a:spcPts val="300"/>
              </a:spcBef>
              <a:buSzPct val="100000"/>
              <a:buChar char="•"/>
              <a:defRPr sz="700">
                <a:solidFill>
                  <a:srgbClr val="232323"/>
                </a:solidFill>
                <a:latin typeface="Helvetica Neue"/>
                <a:ea typeface="Helvetica Neue"/>
                <a:cs typeface="Helvetica Neue"/>
                <a:sym typeface="Helvetica Neue"/>
              </a:defRPr>
            </a:pPr>
            <a:r>
              <a:t>List item</a:t>
            </a:r>
          </a:p>
          <a:p>
            <a:pPr marL="152400" indent="-152400" algn="l">
              <a:lnSpc>
                <a:spcPct val="130000"/>
              </a:lnSpc>
              <a:spcBef>
                <a:spcPts val="300"/>
              </a:spcBef>
              <a:buSzPct val="100000"/>
              <a:buChar char="•"/>
              <a:defRPr sz="700">
                <a:solidFill>
                  <a:srgbClr val="232323"/>
                </a:solidFill>
                <a:latin typeface="Helvetica Neue"/>
                <a:ea typeface="Helvetica Neue"/>
                <a:cs typeface="Helvetica Neue"/>
                <a:sym typeface="Helvetica Neue"/>
              </a:defRPr>
            </a:pPr>
            <a:r>
              <a:t>List item</a:t>
            </a:r>
          </a:p>
          <a:p>
            <a:pPr marL="152400" indent="-152400" algn="l">
              <a:lnSpc>
                <a:spcPct val="130000"/>
              </a:lnSpc>
              <a:spcBef>
                <a:spcPts val="300"/>
              </a:spcBef>
              <a:buSzPct val="100000"/>
              <a:buChar char="•"/>
              <a:defRPr sz="700">
                <a:solidFill>
                  <a:srgbClr val="232323"/>
                </a:solidFill>
                <a:latin typeface="Helvetica Neue"/>
                <a:ea typeface="Helvetica Neue"/>
                <a:cs typeface="Helvetica Neue"/>
                <a:sym typeface="Helvetica Neue"/>
              </a:defRPr>
            </a:pPr>
            <a:r>
              <a:t>List item</a:t>
            </a:r>
          </a:p>
          <a:p>
            <a:pPr marL="152400" indent="-152400" algn="l">
              <a:lnSpc>
                <a:spcPct val="130000"/>
              </a:lnSpc>
              <a:spcBef>
                <a:spcPts val="300"/>
              </a:spcBef>
              <a:buSzPct val="100000"/>
              <a:buChar char="•"/>
              <a:defRPr sz="700">
                <a:solidFill>
                  <a:srgbClr val="232323"/>
                </a:solidFill>
                <a:latin typeface="Helvetica Neue"/>
                <a:ea typeface="Helvetica Neue"/>
                <a:cs typeface="Helvetica Neue"/>
                <a:sym typeface="Helvetica Neue"/>
              </a:defRPr>
            </a:pPr>
            <a:r>
              <a:t>List item</a:t>
            </a:r>
          </a:p>
          <a:p>
            <a:pPr marL="152400" indent="-152400" algn="l">
              <a:lnSpc>
                <a:spcPct val="130000"/>
              </a:lnSpc>
              <a:spcBef>
                <a:spcPts val="300"/>
              </a:spcBef>
              <a:buSzPct val="100000"/>
              <a:buChar char="•"/>
              <a:defRPr sz="700">
                <a:solidFill>
                  <a:srgbClr val="232323"/>
                </a:solidFill>
                <a:latin typeface="Helvetica Neue"/>
                <a:ea typeface="Helvetica Neue"/>
                <a:cs typeface="Helvetica Neue"/>
                <a:sym typeface="Helvetica Neue"/>
              </a:defRPr>
            </a:pPr>
            <a:r>
              <a:t>List item</a:t>
            </a:r>
          </a:p>
          <a:p>
            <a:pPr marL="152400" indent="-152400" algn="l">
              <a:lnSpc>
                <a:spcPct val="130000"/>
              </a:lnSpc>
              <a:spcBef>
                <a:spcPts val="300"/>
              </a:spcBef>
              <a:buSzPct val="100000"/>
              <a:buChar char="•"/>
              <a:defRPr sz="700">
                <a:solidFill>
                  <a:srgbClr val="232323"/>
                </a:solidFill>
                <a:latin typeface="Helvetica Neue"/>
                <a:ea typeface="Helvetica Neue"/>
                <a:cs typeface="Helvetica Neue"/>
                <a:sym typeface="Helvetica Neue"/>
              </a:defRPr>
            </a:pPr>
            <a:r>
              <a:t>List item</a:t>
            </a:r>
          </a:p>
          <a:p>
            <a:pPr marL="152400" indent="-152400" algn="l">
              <a:lnSpc>
                <a:spcPct val="130000"/>
              </a:lnSpc>
              <a:spcBef>
                <a:spcPts val="300"/>
              </a:spcBef>
              <a:buSzPct val="100000"/>
              <a:buChar char="•"/>
              <a:defRPr sz="700">
                <a:solidFill>
                  <a:srgbClr val="232323"/>
                </a:solidFill>
                <a:latin typeface="Helvetica Neue"/>
                <a:ea typeface="Helvetica Neue"/>
                <a:cs typeface="Helvetica Neue"/>
                <a:sym typeface="Helvetica Neue"/>
              </a:defRPr>
            </a:pPr>
            <a:r>
              <a:t>List item</a:t>
            </a:r>
          </a:p>
          <a:p>
            <a:pPr marL="152400" indent="-152400" algn="l">
              <a:lnSpc>
                <a:spcPct val="130000"/>
              </a:lnSpc>
              <a:spcBef>
                <a:spcPts val="300"/>
              </a:spcBef>
              <a:buSzPct val="100000"/>
              <a:buChar char="•"/>
              <a:defRPr sz="700">
                <a:solidFill>
                  <a:srgbClr val="232323"/>
                </a:solidFill>
                <a:latin typeface="Helvetica Neue"/>
                <a:ea typeface="Helvetica Neue"/>
                <a:cs typeface="Helvetica Neue"/>
                <a:sym typeface="Helvetica Neue"/>
              </a:defRPr>
            </a:pPr>
            <a:r>
              <a:t>List item</a:t>
            </a:r>
          </a:p>
          <a:p>
            <a:pPr marL="152400" indent="-152400" algn="l">
              <a:lnSpc>
                <a:spcPct val="130000"/>
              </a:lnSpc>
              <a:spcBef>
                <a:spcPts val="300"/>
              </a:spcBef>
              <a:buSzPct val="100000"/>
              <a:buChar char="•"/>
              <a:defRPr sz="700">
                <a:solidFill>
                  <a:srgbClr val="232323"/>
                </a:solidFill>
                <a:latin typeface="Helvetica Neue"/>
                <a:ea typeface="Helvetica Neue"/>
                <a:cs typeface="Helvetica Neue"/>
                <a:sym typeface="Helvetica Neue"/>
              </a:defRPr>
            </a:pPr>
            <a:r>
              <a:t>List item</a:t>
            </a:r>
          </a:p>
          <a:p>
            <a:pPr marL="152400" indent="-152400" algn="l">
              <a:lnSpc>
                <a:spcPct val="130000"/>
              </a:lnSpc>
              <a:spcBef>
                <a:spcPts val="300"/>
              </a:spcBef>
              <a:buSzPct val="100000"/>
              <a:buChar char="•"/>
              <a:defRPr sz="700">
                <a:solidFill>
                  <a:srgbClr val="232323"/>
                </a:solidFill>
                <a:latin typeface="Helvetica Neue"/>
                <a:ea typeface="Helvetica Neue"/>
                <a:cs typeface="Helvetica Neue"/>
                <a:sym typeface="Helvetica Neue"/>
              </a:defRPr>
            </a:pPr>
            <a:r>
              <a:t>List item</a:t>
            </a:r>
          </a:p>
          <a:p>
            <a:pPr marL="152400" indent="-152400" algn="l">
              <a:lnSpc>
                <a:spcPct val="130000"/>
              </a:lnSpc>
              <a:spcBef>
                <a:spcPts val="300"/>
              </a:spcBef>
              <a:buSzPct val="100000"/>
              <a:buChar char="•"/>
              <a:defRPr sz="700">
                <a:solidFill>
                  <a:srgbClr val="232323"/>
                </a:solidFill>
                <a:latin typeface="Helvetica Neue"/>
                <a:ea typeface="Helvetica Neue"/>
                <a:cs typeface="Helvetica Neue"/>
                <a:sym typeface="Helvetica Neue"/>
              </a:defRPr>
            </a:pPr>
            <a:r>
              <a:t>List item</a:t>
            </a:r>
          </a:p>
          <a:p>
            <a:pPr marL="152400" indent="-152400" algn="l">
              <a:lnSpc>
                <a:spcPct val="130000"/>
              </a:lnSpc>
              <a:spcBef>
                <a:spcPts val="300"/>
              </a:spcBef>
              <a:buSzPct val="100000"/>
              <a:buChar char="•"/>
              <a:defRPr sz="700">
                <a:solidFill>
                  <a:srgbClr val="232323"/>
                </a:solidFill>
                <a:latin typeface="Helvetica Neue"/>
                <a:ea typeface="Helvetica Neue"/>
                <a:cs typeface="Helvetica Neue"/>
                <a:sym typeface="Helvetica Neue"/>
              </a:defRPr>
            </a:pPr>
            <a:r>
              <a:t>List item</a:t>
            </a:r>
          </a:p>
          <a:p>
            <a:pPr marL="152400" indent="-152400" algn="l">
              <a:lnSpc>
                <a:spcPct val="130000"/>
              </a:lnSpc>
              <a:spcBef>
                <a:spcPts val="300"/>
              </a:spcBef>
              <a:buSzPct val="100000"/>
              <a:buChar char="•"/>
              <a:defRPr sz="700">
                <a:solidFill>
                  <a:srgbClr val="232323"/>
                </a:solidFill>
                <a:latin typeface="Helvetica Neue"/>
                <a:ea typeface="Helvetica Neue"/>
                <a:cs typeface="Helvetica Neue"/>
                <a:sym typeface="Helvetica Neue"/>
              </a:defRPr>
            </a:pPr>
            <a:r>
              <a:t>List item</a:t>
            </a:r>
          </a:p>
          <a:p>
            <a:pPr marL="152400" indent="-152400" algn="l">
              <a:lnSpc>
                <a:spcPct val="130000"/>
              </a:lnSpc>
              <a:spcBef>
                <a:spcPts val="300"/>
              </a:spcBef>
              <a:buSzPct val="100000"/>
              <a:buChar char="•"/>
              <a:defRPr sz="700">
                <a:solidFill>
                  <a:srgbClr val="232323"/>
                </a:solidFill>
                <a:latin typeface="Helvetica Neue"/>
                <a:ea typeface="Helvetica Neue"/>
                <a:cs typeface="Helvetica Neue"/>
                <a:sym typeface="Helvetica Neue"/>
              </a:defRPr>
            </a:pPr>
            <a:r>
              <a:t>List item</a:t>
            </a:r>
          </a:p>
          <a:p>
            <a:pPr marL="152400" indent="-152400" algn="l">
              <a:lnSpc>
                <a:spcPct val="130000"/>
              </a:lnSpc>
              <a:spcBef>
                <a:spcPts val="300"/>
              </a:spcBef>
              <a:buSzPct val="100000"/>
              <a:buChar char="•"/>
              <a:defRPr sz="700">
                <a:solidFill>
                  <a:srgbClr val="232323"/>
                </a:solidFill>
                <a:latin typeface="Helvetica Neue"/>
                <a:ea typeface="Helvetica Neue"/>
                <a:cs typeface="Helvetica Neue"/>
                <a:sym typeface="Helvetica Neue"/>
              </a:defRPr>
            </a:pPr>
            <a:r>
              <a:t>List item</a:t>
            </a:r>
          </a:p>
          <a:p>
            <a:pPr marL="152400" indent="-152400" algn="l">
              <a:lnSpc>
                <a:spcPct val="130000"/>
              </a:lnSpc>
              <a:spcBef>
                <a:spcPts val="300"/>
              </a:spcBef>
              <a:buSzPct val="100000"/>
              <a:buChar char="•"/>
              <a:defRPr sz="700">
                <a:solidFill>
                  <a:srgbClr val="232323"/>
                </a:solidFill>
                <a:latin typeface="Helvetica Neue"/>
                <a:ea typeface="Helvetica Neue"/>
                <a:cs typeface="Helvetica Neue"/>
                <a:sym typeface="Helvetica Neue"/>
              </a:defRPr>
            </a:pPr>
            <a:r>
              <a:t>List item</a:t>
            </a:r>
          </a:p>
        </p:txBody>
      </p:sp>
      <p:sp>
        <p:nvSpPr>
          <p:cNvPr id="604" name="Foliennummer"/>
          <p:cNvSpPr/>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3.xml><?xml version="1.0" encoding="utf-8"?>
<p:sldLayout xmlns:a="http://schemas.openxmlformats.org/drawingml/2006/main" xmlns:r="http://schemas.openxmlformats.org/officeDocument/2006/relationships" xmlns:p="http://schemas.openxmlformats.org/presentationml/2006/main" type="tx" showMasterSp="1" showMasterPhAnim="1">
  <p:cSld name="misc">
    <p:spTree>
      <p:nvGrpSpPr>
        <p:cNvPr id="1" name=""/>
        <p:cNvGrpSpPr/>
        <p:nvPr/>
      </p:nvGrpSpPr>
      <p:grpSpPr>
        <a:xfrm>
          <a:off x="0" y="0"/>
          <a:ext cx="0" cy="0"/>
          <a:chOff x="0" y="0"/>
          <a:chExt cx="0" cy="0"/>
        </a:xfrm>
      </p:grpSpPr>
      <p:grpSp>
        <p:nvGrpSpPr>
          <p:cNvPr id="613" name="Gruppieren"/>
          <p:cNvGrpSpPr/>
          <p:nvPr/>
        </p:nvGrpSpPr>
        <p:grpSpPr>
          <a:xfrm>
            <a:off x="101600" y="901700"/>
            <a:ext cx="1854200" cy="127000"/>
            <a:chOff x="0" y="0"/>
            <a:chExt cx="1854200" cy="127000"/>
          </a:xfrm>
        </p:grpSpPr>
        <p:sp>
          <p:nvSpPr>
            <p:cNvPr id="611" name="Abgerundetes Rechteck"/>
            <p:cNvSpPr/>
            <p:nvPr/>
          </p:nvSpPr>
          <p:spPr>
            <a:xfrm>
              <a:off x="0" y="0"/>
              <a:ext cx="1854200" cy="127000"/>
            </a:xfrm>
            <a:prstGeom prst="roundRect">
              <a:avLst>
                <a:gd name="adj" fmla="val 50000"/>
              </a:avLst>
            </a:prstGeom>
            <a:gradFill flip="none" rotWithShape="1">
              <a:gsLst>
                <a:gs pos="0">
                  <a:srgbClr val="C0C0C0"/>
                </a:gs>
                <a:gs pos="100000">
                  <a:srgbClr val="EBEBEB"/>
                </a:gs>
              </a:gsLst>
              <a:lin ang="5400000" scaled="0"/>
            </a:gradFill>
            <a:ln w="25400" cap="flat">
              <a:solidFill>
                <a:srgbClr val="797979"/>
              </a:solidFill>
              <a:prstDash val="solid"/>
              <a:miter lim="400000"/>
            </a:ln>
            <a:effectLst>
              <a:outerShdw sx="100000" sy="100000" kx="0" ky="0" algn="b" rotWithShape="0" blurRad="12700" dist="12700" dir="5400000">
                <a:srgbClr val="FFFFFF"/>
              </a:outerShdw>
            </a:effectLst>
          </p:spPr>
          <p:txBody>
            <a:bodyPr wrap="square" lIns="50800" tIns="50800" rIns="50800" bIns="50800" numCol="1" anchor="ctr">
              <a:noAutofit/>
            </a:bodyPr>
            <a:lstStyle/>
            <a:p>
              <a:pPr>
                <a:defRPr>
                  <a:solidFill>
                    <a:srgbClr val="FFFFFF"/>
                  </a:solidFill>
                  <a:effectLst>
                    <a:outerShdw sx="100000" sy="100000" kx="0" ky="0" algn="b" rotWithShape="0" blurRad="38100" dist="12700" dir="5400000">
                      <a:srgbClr val="000000">
                        <a:alpha val="50000"/>
                      </a:srgbClr>
                    </a:outerShdw>
                  </a:effectLst>
                </a:defRPr>
              </a:pPr>
            </a:p>
          </p:txBody>
        </p:sp>
        <p:sp>
          <p:nvSpPr>
            <p:cNvPr id="612" name="Abgerundetes Rechteck"/>
            <p:cNvSpPr/>
            <p:nvPr/>
          </p:nvSpPr>
          <p:spPr>
            <a:xfrm>
              <a:off x="25400" y="17462"/>
              <a:ext cx="990600" cy="84337"/>
            </a:xfrm>
            <a:prstGeom prst="roundRect">
              <a:avLst>
                <a:gd name="adj" fmla="val 50000"/>
              </a:avLst>
            </a:prstGeom>
            <a:gradFill flip="none" rotWithShape="1">
              <a:gsLst>
                <a:gs pos="0">
                  <a:srgbClr val="EBEBEB"/>
                </a:gs>
                <a:gs pos="100000">
                  <a:srgbClr val="D6D6D6"/>
                </a:gs>
              </a:gsLst>
              <a:lin ang="5400000" scaled="0"/>
            </a:gradFill>
            <a:ln w="25400" cap="flat">
              <a:solidFill>
                <a:srgbClr val="A9A9A9"/>
              </a:solidFill>
              <a:prstDash val="solid"/>
              <a:miter lim="400000"/>
            </a:ln>
            <a:effectLst/>
          </p:spPr>
          <p:txBody>
            <a:bodyPr wrap="square" lIns="50800" tIns="50800" rIns="50800" bIns="50800" numCol="1" anchor="ctr">
              <a:noAutofit/>
            </a:bodyPr>
            <a:lstStyle/>
            <a:p>
              <a:pPr>
                <a:defRPr>
                  <a:solidFill>
                    <a:srgbClr val="FFFFFF"/>
                  </a:solidFill>
                  <a:effectLst>
                    <a:outerShdw sx="100000" sy="100000" kx="0" ky="0" algn="b" rotWithShape="0" blurRad="38100" dist="12700" dir="5400000">
                      <a:srgbClr val="000000">
                        <a:alpha val="50000"/>
                      </a:srgbClr>
                    </a:outerShdw>
                  </a:effectLst>
                </a:defRPr>
              </a:pPr>
            </a:p>
          </p:txBody>
        </p:sp>
      </p:grpSp>
      <p:grpSp>
        <p:nvGrpSpPr>
          <p:cNvPr id="616" name="Gruppieren"/>
          <p:cNvGrpSpPr/>
          <p:nvPr/>
        </p:nvGrpSpPr>
        <p:grpSpPr>
          <a:xfrm>
            <a:off x="101600" y="1270000"/>
            <a:ext cx="1854200" cy="127000"/>
            <a:chOff x="0" y="0"/>
            <a:chExt cx="1854200" cy="127000"/>
          </a:xfrm>
        </p:grpSpPr>
        <p:sp>
          <p:nvSpPr>
            <p:cNvPr id="614" name="Abgerundetes Rechteck"/>
            <p:cNvSpPr/>
            <p:nvPr/>
          </p:nvSpPr>
          <p:spPr>
            <a:xfrm>
              <a:off x="0" y="0"/>
              <a:ext cx="1854200" cy="127000"/>
            </a:xfrm>
            <a:prstGeom prst="roundRect">
              <a:avLst>
                <a:gd name="adj" fmla="val 40000"/>
              </a:avLst>
            </a:prstGeom>
            <a:gradFill flip="none" rotWithShape="1">
              <a:gsLst>
                <a:gs pos="0">
                  <a:srgbClr val="C0C0C0"/>
                </a:gs>
                <a:gs pos="100000">
                  <a:srgbClr val="EBEBEB"/>
                </a:gs>
              </a:gsLst>
              <a:lin ang="5400000" scaled="0"/>
            </a:gradFill>
            <a:ln w="25400" cap="flat">
              <a:solidFill>
                <a:srgbClr val="797979"/>
              </a:solidFill>
              <a:prstDash val="solid"/>
              <a:miter lim="400000"/>
            </a:ln>
            <a:effectLst>
              <a:outerShdw sx="100000" sy="100000" kx="0" ky="0" algn="b" rotWithShape="0" blurRad="12700" dist="12700" dir="5400000">
                <a:srgbClr val="FFFFFF"/>
              </a:outerShdw>
            </a:effectLst>
          </p:spPr>
          <p:txBody>
            <a:bodyPr wrap="square" lIns="50800" tIns="50800" rIns="50800" bIns="50800" numCol="1" anchor="ctr">
              <a:noAutofit/>
            </a:bodyPr>
            <a:lstStyle/>
            <a:p>
              <a:pPr>
                <a:defRPr>
                  <a:solidFill>
                    <a:srgbClr val="FFFFFF"/>
                  </a:solidFill>
                  <a:effectLst>
                    <a:outerShdw sx="100000" sy="100000" kx="0" ky="0" algn="b" rotWithShape="0" blurRad="38100" dist="12700" dir="5400000">
                      <a:srgbClr val="000000">
                        <a:alpha val="50000"/>
                      </a:srgbClr>
                    </a:outerShdw>
                  </a:effectLst>
                </a:defRPr>
              </a:pPr>
            </a:p>
          </p:txBody>
        </p:sp>
        <p:sp>
          <p:nvSpPr>
            <p:cNvPr id="615" name="Abgerundetes Rechteck"/>
            <p:cNvSpPr/>
            <p:nvPr/>
          </p:nvSpPr>
          <p:spPr>
            <a:xfrm>
              <a:off x="25400" y="21232"/>
              <a:ext cx="990600" cy="84337"/>
            </a:xfrm>
            <a:prstGeom prst="roundRect">
              <a:avLst>
                <a:gd name="adj" fmla="val 50000"/>
              </a:avLst>
            </a:prstGeom>
            <a:gradFill flip="none" rotWithShape="1">
              <a:gsLst>
                <a:gs pos="0">
                  <a:srgbClr val="EBEBEB"/>
                </a:gs>
                <a:gs pos="100000">
                  <a:srgbClr val="D6D6D6"/>
                </a:gs>
              </a:gsLst>
              <a:lin ang="5400000" scaled="0"/>
            </a:gradFill>
            <a:ln w="25400" cap="flat">
              <a:solidFill>
                <a:srgbClr val="A9A9A9"/>
              </a:solidFill>
              <a:prstDash val="solid"/>
              <a:miter lim="400000"/>
            </a:ln>
            <a:effectLst/>
          </p:spPr>
          <p:txBody>
            <a:bodyPr wrap="square" lIns="50800" tIns="50800" rIns="50800" bIns="50800" numCol="1" anchor="ctr">
              <a:noAutofit/>
            </a:bodyPr>
            <a:lstStyle/>
            <a:p>
              <a:pPr>
                <a:defRPr>
                  <a:solidFill>
                    <a:srgbClr val="FFFFFF"/>
                  </a:solidFill>
                  <a:effectLst>
                    <a:outerShdw sx="100000" sy="100000" kx="0" ky="0" algn="b" rotWithShape="0" blurRad="38100" dist="12700" dir="5400000">
                      <a:srgbClr val="000000">
                        <a:alpha val="50000"/>
                      </a:srgbClr>
                    </a:outerShdw>
                  </a:effectLst>
                </a:defRPr>
              </a:pPr>
            </a:p>
          </p:txBody>
        </p:sp>
      </p:grpSp>
      <p:grpSp>
        <p:nvGrpSpPr>
          <p:cNvPr id="619" name="Gruppieren"/>
          <p:cNvGrpSpPr/>
          <p:nvPr/>
        </p:nvGrpSpPr>
        <p:grpSpPr>
          <a:xfrm>
            <a:off x="114300" y="2019300"/>
            <a:ext cx="1854200" cy="127000"/>
            <a:chOff x="0" y="0"/>
            <a:chExt cx="1854200" cy="127000"/>
          </a:xfrm>
        </p:grpSpPr>
        <p:sp>
          <p:nvSpPr>
            <p:cNvPr id="617" name="Abgerundetes Rechteck"/>
            <p:cNvSpPr/>
            <p:nvPr/>
          </p:nvSpPr>
          <p:spPr>
            <a:xfrm>
              <a:off x="0" y="0"/>
              <a:ext cx="1854200" cy="127000"/>
            </a:xfrm>
            <a:prstGeom prst="roundRect">
              <a:avLst>
                <a:gd name="adj" fmla="val 40000"/>
              </a:avLst>
            </a:prstGeom>
            <a:noFill/>
            <a:ln w="25400" cap="flat">
              <a:solidFill>
                <a:srgbClr val="797979"/>
              </a:solidFill>
              <a:prstDash val="solid"/>
              <a:miter lim="400000"/>
            </a:ln>
            <a:effectLst/>
          </p:spPr>
          <p:txBody>
            <a:bodyPr wrap="square" lIns="50800" tIns="50800" rIns="50800" bIns="50800" numCol="1" anchor="ctr">
              <a:noAutofit/>
            </a:bodyPr>
            <a:lstStyle/>
            <a:p>
              <a:pPr>
                <a:defRPr>
                  <a:solidFill>
                    <a:srgbClr val="FFFFFF"/>
                  </a:solidFill>
                  <a:effectLst>
                    <a:outerShdw sx="100000" sy="100000" kx="0" ky="0" algn="b" rotWithShape="0" blurRad="38100" dist="12700" dir="5400000">
                      <a:srgbClr val="000000">
                        <a:alpha val="50000"/>
                      </a:srgbClr>
                    </a:outerShdw>
                  </a:effectLst>
                </a:defRPr>
              </a:pPr>
            </a:p>
          </p:txBody>
        </p:sp>
        <p:sp>
          <p:nvSpPr>
            <p:cNvPr id="618" name="Abgerundetes Rechteck"/>
            <p:cNvSpPr/>
            <p:nvPr/>
          </p:nvSpPr>
          <p:spPr>
            <a:xfrm>
              <a:off x="12700" y="16073"/>
              <a:ext cx="990600" cy="84337"/>
            </a:xfrm>
            <a:prstGeom prst="roundRect">
              <a:avLst>
                <a:gd name="adj" fmla="val 50000"/>
              </a:avLst>
            </a:prstGeom>
            <a:gradFill flip="none" rotWithShape="1">
              <a:gsLst>
                <a:gs pos="0">
                  <a:srgbClr val="EBEBEB"/>
                </a:gs>
                <a:gs pos="100000">
                  <a:srgbClr val="D6D6D6"/>
                </a:gs>
              </a:gsLst>
              <a:lin ang="5400000" scaled="0"/>
            </a:gradFill>
            <a:ln w="25400" cap="flat">
              <a:solidFill>
                <a:srgbClr val="A9A9A9"/>
              </a:solidFill>
              <a:prstDash val="solid"/>
              <a:miter lim="400000"/>
            </a:ln>
            <a:effectLst/>
          </p:spPr>
          <p:txBody>
            <a:bodyPr wrap="square" lIns="50800" tIns="50800" rIns="50800" bIns="50800" numCol="1" anchor="ctr">
              <a:noAutofit/>
            </a:bodyPr>
            <a:lstStyle/>
            <a:p>
              <a:pPr>
                <a:defRPr>
                  <a:solidFill>
                    <a:srgbClr val="FFFFFF"/>
                  </a:solidFill>
                  <a:effectLst>
                    <a:outerShdw sx="100000" sy="100000" kx="0" ky="0" algn="b" rotWithShape="0" blurRad="38100" dist="12700" dir="5400000">
                      <a:srgbClr val="000000">
                        <a:alpha val="50000"/>
                      </a:srgbClr>
                    </a:outerShdw>
                  </a:effectLst>
                </a:defRPr>
              </a:pPr>
            </a:p>
          </p:txBody>
        </p:sp>
      </p:grpSp>
      <p:pic>
        <p:nvPicPr>
          <p:cNvPr id="620" name="5-0.png" descr="5-0.png"/>
          <p:cNvPicPr>
            <a:picLocks noChangeAspect="1"/>
          </p:cNvPicPr>
          <p:nvPr/>
        </p:nvPicPr>
        <p:blipFill>
          <a:blip r:embed="rId2">
            <a:extLst/>
          </a:blip>
          <a:stretch>
            <a:fillRect/>
          </a:stretch>
        </p:blipFill>
        <p:spPr>
          <a:xfrm>
            <a:off x="1701800" y="3124200"/>
            <a:ext cx="203200" cy="203200"/>
          </a:xfrm>
          <a:prstGeom prst="rect">
            <a:avLst/>
          </a:prstGeom>
          <a:ln w="12700">
            <a:miter lim="400000"/>
          </a:ln>
        </p:spPr>
      </p:pic>
      <p:grpSp>
        <p:nvGrpSpPr>
          <p:cNvPr id="623" name="Gruppieren"/>
          <p:cNvGrpSpPr/>
          <p:nvPr/>
        </p:nvGrpSpPr>
        <p:grpSpPr>
          <a:xfrm>
            <a:off x="114300" y="1638300"/>
            <a:ext cx="1854200" cy="127000"/>
            <a:chOff x="0" y="0"/>
            <a:chExt cx="1854200" cy="127000"/>
          </a:xfrm>
        </p:grpSpPr>
        <p:sp>
          <p:nvSpPr>
            <p:cNvPr id="621" name="Abgerundetes Rechteck"/>
            <p:cNvSpPr/>
            <p:nvPr/>
          </p:nvSpPr>
          <p:spPr>
            <a:xfrm>
              <a:off x="25400" y="25003"/>
              <a:ext cx="990600" cy="84337"/>
            </a:xfrm>
            <a:prstGeom prst="roundRect">
              <a:avLst>
                <a:gd name="adj" fmla="val 50000"/>
              </a:avLst>
            </a:prstGeom>
            <a:gradFill flip="none" rotWithShape="1">
              <a:gsLst>
                <a:gs pos="0">
                  <a:srgbClr val="EBEBEB"/>
                </a:gs>
                <a:gs pos="100000">
                  <a:srgbClr val="D6D6D6"/>
                </a:gs>
              </a:gsLst>
              <a:lin ang="5400000" scaled="0"/>
            </a:gradFill>
            <a:ln w="25400" cap="flat">
              <a:solidFill>
                <a:srgbClr val="A9A9A9"/>
              </a:solidFill>
              <a:prstDash val="solid"/>
              <a:miter lim="400000"/>
            </a:ln>
            <a:effectLst/>
          </p:spPr>
          <p:txBody>
            <a:bodyPr wrap="square" lIns="50800" tIns="50800" rIns="50800" bIns="50800" numCol="1" anchor="ctr">
              <a:noAutofit/>
            </a:bodyPr>
            <a:lstStyle/>
            <a:p>
              <a:pPr>
                <a:defRPr>
                  <a:solidFill>
                    <a:srgbClr val="FFFFFF"/>
                  </a:solidFill>
                  <a:effectLst>
                    <a:outerShdw sx="100000" sy="100000" kx="0" ky="0" algn="b" rotWithShape="0" blurRad="38100" dist="12700" dir="5400000">
                      <a:srgbClr val="000000">
                        <a:alpha val="50000"/>
                      </a:srgbClr>
                    </a:outerShdw>
                  </a:effectLst>
                </a:defRPr>
              </a:pPr>
            </a:p>
          </p:txBody>
        </p:sp>
        <p:sp>
          <p:nvSpPr>
            <p:cNvPr id="622" name="Abgerundetes Rechteck"/>
            <p:cNvSpPr/>
            <p:nvPr/>
          </p:nvSpPr>
          <p:spPr>
            <a:xfrm>
              <a:off x="0" y="0"/>
              <a:ext cx="1854200" cy="127000"/>
            </a:xfrm>
            <a:prstGeom prst="roundRect">
              <a:avLst>
                <a:gd name="adj" fmla="val 50000"/>
              </a:avLst>
            </a:prstGeom>
            <a:noFill/>
            <a:ln w="25400" cap="flat">
              <a:solidFill>
                <a:srgbClr val="797979"/>
              </a:solidFill>
              <a:prstDash val="solid"/>
              <a:miter lim="400000"/>
            </a:ln>
            <a:effectLst/>
          </p:spPr>
          <p:txBody>
            <a:bodyPr wrap="square" lIns="50800" tIns="50800" rIns="50800" bIns="50800" numCol="1" anchor="ctr">
              <a:noAutofit/>
            </a:bodyPr>
            <a:lstStyle/>
            <a:p>
              <a:pPr>
                <a:defRPr>
                  <a:solidFill>
                    <a:srgbClr val="FFFFFF"/>
                  </a:solidFill>
                  <a:effectLst>
                    <a:outerShdw sx="100000" sy="100000" kx="0" ky="0" algn="b" rotWithShape="0" blurRad="38100" dist="12700" dir="5400000">
                      <a:srgbClr val="000000">
                        <a:alpha val="50000"/>
                      </a:srgbClr>
                    </a:outerShdw>
                  </a:effectLst>
                </a:defRPr>
              </a:pPr>
            </a:p>
          </p:txBody>
        </p:sp>
      </p:grpSp>
      <p:grpSp>
        <p:nvGrpSpPr>
          <p:cNvPr id="628" name="Gruppieren"/>
          <p:cNvGrpSpPr/>
          <p:nvPr/>
        </p:nvGrpSpPr>
        <p:grpSpPr>
          <a:xfrm>
            <a:off x="127000" y="2349500"/>
            <a:ext cx="1854200" cy="152400"/>
            <a:chOff x="0" y="0"/>
            <a:chExt cx="1854200" cy="152400"/>
          </a:xfrm>
        </p:grpSpPr>
        <p:sp>
          <p:nvSpPr>
            <p:cNvPr id="624" name="Abgerundetes Rechteck"/>
            <p:cNvSpPr/>
            <p:nvPr/>
          </p:nvSpPr>
          <p:spPr>
            <a:xfrm>
              <a:off x="0" y="38100"/>
              <a:ext cx="1854200" cy="63500"/>
            </a:xfrm>
            <a:prstGeom prst="roundRect">
              <a:avLst>
                <a:gd name="adj" fmla="val 50000"/>
              </a:avLst>
            </a:prstGeom>
            <a:gradFill flip="none" rotWithShape="1">
              <a:gsLst>
                <a:gs pos="0">
                  <a:srgbClr val="C0C0C0"/>
                </a:gs>
                <a:gs pos="100000">
                  <a:srgbClr val="EBEBEB"/>
                </a:gs>
              </a:gsLst>
              <a:lin ang="5400000" scaled="0"/>
            </a:gradFill>
            <a:ln w="25400" cap="flat">
              <a:solidFill>
                <a:srgbClr val="797979"/>
              </a:solidFill>
              <a:prstDash val="solid"/>
              <a:miter lim="400000"/>
            </a:ln>
            <a:effectLst>
              <a:outerShdw sx="100000" sy="100000" kx="0" ky="0" algn="b" rotWithShape="0" blurRad="12700" dist="12700" dir="5400000">
                <a:srgbClr val="FFFFFF"/>
              </a:outerShdw>
            </a:effectLst>
          </p:spPr>
          <p:txBody>
            <a:bodyPr wrap="square" lIns="50800" tIns="50800" rIns="50800" bIns="50800" numCol="1" anchor="ctr">
              <a:noAutofit/>
            </a:bodyPr>
            <a:lstStyle/>
            <a:p>
              <a:pPr>
                <a:defRPr>
                  <a:solidFill>
                    <a:srgbClr val="FFFFFF"/>
                  </a:solidFill>
                  <a:effectLst>
                    <a:outerShdw sx="100000" sy="100000" kx="0" ky="0" algn="b" rotWithShape="0" blurRad="38100" dist="12700" dir="5400000">
                      <a:srgbClr val="000000">
                        <a:alpha val="50000"/>
                      </a:srgbClr>
                    </a:outerShdw>
                  </a:effectLst>
                </a:defRPr>
              </a:pPr>
            </a:p>
          </p:txBody>
        </p:sp>
        <p:grpSp>
          <p:nvGrpSpPr>
            <p:cNvPr id="627" name="Gruppieren"/>
            <p:cNvGrpSpPr/>
            <p:nvPr/>
          </p:nvGrpSpPr>
          <p:grpSpPr>
            <a:xfrm>
              <a:off x="1485900" y="0"/>
              <a:ext cx="152400" cy="152400"/>
              <a:chOff x="0" y="0"/>
              <a:chExt cx="152400" cy="152400"/>
            </a:xfrm>
          </p:grpSpPr>
          <p:sp>
            <p:nvSpPr>
              <p:cNvPr id="625" name="Abgerundetes Rechteck"/>
              <p:cNvSpPr/>
              <p:nvPr/>
            </p:nvSpPr>
            <p:spPr>
              <a:xfrm>
                <a:off x="0" y="0"/>
                <a:ext cx="152400" cy="152400"/>
              </a:xfrm>
              <a:prstGeom prst="roundRect">
                <a:avLst>
                  <a:gd name="adj" fmla="val 50000"/>
                </a:avLst>
              </a:prstGeom>
              <a:gradFill flip="none" rotWithShape="1">
                <a:gsLst>
                  <a:gs pos="0">
                    <a:srgbClr val="EBEBEB"/>
                  </a:gs>
                  <a:gs pos="100000">
                    <a:srgbClr val="D6D6D6"/>
                  </a:gs>
                </a:gsLst>
                <a:lin ang="5400000" scaled="0"/>
              </a:gradFill>
              <a:ln w="25400" cap="flat">
                <a:solidFill>
                  <a:srgbClr val="848484"/>
                </a:solidFill>
                <a:prstDash val="solid"/>
                <a:miter lim="400000"/>
              </a:ln>
              <a:effectLst/>
            </p:spPr>
            <p:txBody>
              <a:bodyPr wrap="square" lIns="50800" tIns="50800" rIns="50800" bIns="50800" numCol="1" anchor="ctr">
                <a:noAutofit/>
              </a:bodyPr>
              <a:lstStyle/>
              <a:p>
                <a:pPr>
                  <a:defRPr>
                    <a:solidFill>
                      <a:srgbClr val="FFFFFF"/>
                    </a:solidFill>
                    <a:effectLst>
                      <a:outerShdw sx="100000" sy="100000" kx="0" ky="0" algn="b" rotWithShape="0" blurRad="38100" dist="12700" dir="5400000">
                        <a:srgbClr val="000000">
                          <a:alpha val="50000"/>
                        </a:srgbClr>
                      </a:outerShdw>
                    </a:effectLst>
                  </a:defRPr>
                </a:pPr>
              </a:p>
            </p:txBody>
          </p:sp>
          <p:sp>
            <p:nvSpPr>
              <p:cNvPr id="626" name="Abgerundetes Rechteck"/>
              <p:cNvSpPr/>
              <p:nvPr/>
            </p:nvSpPr>
            <p:spPr>
              <a:xfrm>
                <a:off x="25400" y="25400"/>
                <a:ext cx="88900" cy="88900"/>
              </a:xfrm>
              <a:prstGeom prst="roundRect">
                <a:avLst>
                  <a:gd name="adj" fmla="val 50000"/>
                </a:avLst>
              </a:prstGeom>
              <a:gradFill flip="none" rotWithShape="1">
                <a:gsLst>
                  <a:gs pos="0">
                    <a:srgbClr val="BBBBBB"/>
                  </a:gs>
                  <a:gs pos="100000">
                    <a:srgbClr val="FFFFFF"/>
                  </a:gs>
                </a:gsLst>
                <a:lin ang="5400000" scaled="0"/>
              </a:gradFill>
              <a:ln w="25400" cap="flat">
                <a:noFill/>
                <a:miter lim="400000"/>
              </a:ln>
              <a:effectLst/>
            </p:spPr>
            <p:txBody>
              <a:bodyPr wrap="square" lIns="50800" tIns="50800" rIns="50800" bIns="50800" numCol="1" anchor="ctr">
                <a:noAutofit/>
              </a:bodyPr>
              <a:lstStyle/>
              <a:p>
                <a:pPr>
                  <a:defRPr>
                    <a:solidFill>
                      <a:srgbClr val="FFFFFF"/>
                    </a:solidFill>
                    <a:effectLst>
                      <a:outerShdw sx="100000" sy="100000" kx="0" ky="0" algn="b" rotWithShape="0" blurRad="38100" dist="12700" dir="5400000">
                        <a:srgbClr val="000000">
                          <a:alpha val="50000"/>
                        </a:srgbClr>
                      </a:outerShdw>
                    </a:effectLst>
                  </a:defRPr>
                </a:pPr>
              </a:p>
            </p:txBody>
          </p:sp>
        </p:grpSp>
      </p:grpSp>
      <p:grpSp>
        <p:nvGrpSpPr>
          <p:cNvPr id="638" name="Gruppieren"/>
          <p:cNvGrpSpPr/>
          <p:nvPr/>
        </p:nvGrpSpPr>
        <p:grpSpPr>
          <a:xfrm>
            <a:off x="127000" y="2552699"/>
            <a:ext cx="1854200" cy="165102"/>
            <a:chOff x="0" y="0"/>
            <a:chExt cx="1854200" cy="165100"/>
          </a:xfrm>
        </p:grpSpPr>
        <p:sp>
          <p:nvSpPr>
            <p:cNvPr id="629" name="Abgerundetes Rechteck"/>
            <p:cNvSpPr/>
            <p:nvPr/>
          </p:nvSpPr>
          <p:spPr>
            <a:xfrm>
              <a:off x="0" y="50800"/>
              <a:ext cx="1854200" cy="63500"/>
            </a:xfrm>
            <a:prstGeom prst="roundRect">
              <a:avLst>
                <a:gd name="adj" fmla="val 50000"/>
              </a:avLst>
            </a:prstGeom>
            <a:gradFill flip="none" rotWithShape="1">
              <a:gsLst>
                <a:gs pos="0">
                  <a:srgbClr val="C0C0C0"/>
                </a:gs>
                <a:gs pos="100000">
                  <a:srgbClr val="EBEBEB"/>
                </a:gs>
              </a:gsLst>
              <a:lin ang="5400000" scaled="0"/>
            </a:gradFill>
            <a:ln w="25400" cap="flat">
              <a:solidFill>
                <a:srgbClr val="797979"/>
              </a:solidFill>
              <a:prstDash val="solid"/>
              <a:miter lim="400000"/>
            </a:ln>
            <a:effectLst>
              <a:outerShdw sx="100000" sy="100000" kx="0" ky="0" algn="b" rotWithShape="0" blurRad="12700" dist="12700" dir="5400000">
                <a:srgbClr val="FFFFFF"/>
              </a:outerShdw>
            </a:effectLst>
          </p:spPr>
          <p:txBody>
            <a:bodyPr wrap="square" lIns="50800" tIns="50800" rIns="50800" bIns="50800" numCol="1" anchor="ctr">
              <a:noAutofit/>
            </a:bodyPr>
            <a:lstStyle/>
            <a:p>
              <a:pPr>
                <a:defRPr>
                  <a:solidFill>
                    <a:srgbClr val="FFFFFF"/>
                  </a:solidFill>
                  <a:effectLst>
                    <a:outerShdw sx="100000" sy="100000" kx="0" ky="0" algn="b" rotWithShape="0" blurRad="38100" dist="12700" dir="5400000">
                      <a:srgbClr val="000000">
                        <a:alpha val="50000"/>
                      </a:srgbClr>
                    </a:outerShdw>
                  </a:effectLst>
                </a:defRPr>
              </a:pPr>
            </a:p>
          </p:txBody>
        </p:sp>
        <p:grpSp>
          <p:nvGrpSpPr>
            <p:cNvPr id="637" name="Gruppieren"/>
            <p:cNvGrpSpPr/>
            <p:nvPr/>
          </p:nvGrpSpPr>
          <p:grpSpPr>
            <a:xfrm>
              <a:off x="673099" y="-1"/>
              <a:ext cx="1028702" cy="165102"/>
              <a:chOff x="0" y="0"/>
              <a:chExt cx="1028700" cy="165100"/>
            </a:xfrm>
          </p:grpSpPr>
          <p:sp>
            <p:nvSpPr>
              <p:cNvPr id="630" name="Rechteck"/>
              <p:cNvSpPr/>
              <p:nvPr/>
            </p:nvSpPr>
            <p:spPr>
              <a:xfrm>
                <a:off x="88900" y="55041"/>
                <a:ext cx="825500" cy="50801"/>
              </a:xfrm>
              <a:prstGeom prst="rect">
                <a:avLst/>
              </a:prstGeom>
              <a:gradFill flip="none" rotWithShape="1">
                <a:gsLst>
                  <a:gs pos="0">
                    <a:srgbClr val="539AB8"/>
                  </a:gs>
                  <a:gs pos="100000">
                    <a:srgbClr val="76D6FF"/>
                  </a:gs>
                </a:gsLst>
                <a:lin ang="16200000" scaled="0"/>
              </a:gradFill>
              <a:ln w="25400" cap="flat">
                <a:noFill/>
                <a:miter lim="400000"/>
              </a:ln>
              <a:effectLst/>
            </p:spPr>
            <p:txBody>
              <a:bodyPr wrap="square" lIns="50800" tIns="50800" rIns="50800" bIns="50800" numCol="1" anchor="ctr">
                <a:noAutofit/>
              </a:bodyPr>
              <a:lstStyle/>
              <a:p>
                <a:pPr>
                  <a:defRPr>
                    <a:solidFill>
                      <a:srgbClr val="FFFFFF"/>
                    </a:solidFill>
                    <a:effectLst>
                      <a:outerShdw sx="100000" sy="100000" kx="0" ky="0" algn="b" rotWithShape="0" blurRad="38100" dist="12700" dir="5400000">
                        <a:srgbClr val="000000">
                          <a:alpha val="50000"/>
                        </a:srgbClr>
                      </a:outerShdw>
                    </a:effectLst>
                  </a:defRPr>
                </a:pPr>
              </a:p>
            </p:txBody>
          </p:sp>
          <p:grpSp>
            <p:nvGrpSpPr>
              <p:cNvPr id="633" name="Gruppieren"/>
              <p:cNvGrpSpPr/>
              <p:nvPr/>
            </p:nvGrpSpPr>
            <p:grpSpPr>
              <a:xfrm>
                <a:off x="-1" y="-1"/>
                <a:ext cx="165102" cy="165102"/>
                <a:chOff x="0" y="0"/>
                <a:chExt cx="165100" cy="165100"/>
              </a:xfrm>
            </p:grpSpPr>
            <p:sp>
              <p:nvSpPr>
                <p:cNvPr id="631" name="Dreieck"/>
                <p:cNvSpPr/>
                <p:nvPr/>
              </p:nvSpPr>
              <p:spPr>
                <a:xfrm rot="5400000">
                  <a:off x="-1" y="0"/>
                  <a:ext cx="165101" cy="1651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21600" y="21600"/>
                      </a:lnTo>
                      <a:lnTo>
                        <a:pt x="10800" y="0"/>
                      </a:lnTo>
                      <a:close/>
                    </a:path>
                  </a:pathLst>
                </a:custGeom>
                <a:gradFill flip="none" rotWithShape="1">
                  <a:gsLst>
                    <a:gs pos="0">
                      <a:srgbClr val="EBEBEB"/>
                    </a:gs>
                    <a:gs pos="100000">
                      <a:srgbClr val="D6D6D6"/>
                    </a:gs>
                  </a:gsLst>
                  <a:lin ang="5400000" scaled="0"/>
                </a:gradFill>
                <a:ln w="25400" cap="flat">
                  <a:solidFill>
                    <a:srgbClr val="848484"/>
                  </a:solidFill>
                  <a:prstDash val="solid"/>
                  <a:miter lim="400000"/>
                </a:ln>
                <a:effectLst/>
              </p:spPr>
              <p:txBody>
                <a:bodyPr wrap="square" lIns="50800" tIns="50800" rIns="50800" bIns="50800" numCol="1" anchor="ctr">
                  <a:noAutofit/>
                </a:bodyPr>
                <a:lstStyle/>
                <a:p>
                  <a:pPr>
                    <a:defRPr>
                      <a:solidFill>
                        <a:srgbClr val="FFFFFF"/>
                      </a:solidFill>
                      <a:effectLst>
                        <a:outerShdw sx="100000" sy="100000" kx="0" ky="0" algn="b" rotWithShape="0" blurRad="38100" dist="12700" dir="5400000">
                          <a:srgbClr val="000000">
                            <a:alpha val="50000"/>
                          </a:srgbClr>
                        </a:outerShdw>
                      </a:effectLst>
                    </a:defRPr>
                  </a:pPr>
                </a:p>
              </p:txBody>
            </p:sp>
            <p:sp>
              <p:nvSpPr>
                <p:cNvPr id="632" name="Dreieck"/>
                <p:cNvSpPr/>
                <p:nvPr/>
              </p:nvSpPr>
              <p:spPr>
                <a:xfrm rot="5400000">
                  <a:off x="25400" y="36438"/>
                  <a:ext cx="88900" cy="889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21600" y="21600"/>
                      </a:lnTo>
                      <a:lnTo>
                        <a:pt x="10800" y="0"/>
                      </a:lnTo>
                      <a:close/>
                    </a:path>
                  </a:pathLst>
                </a:custGeom>
                <a:gradFill flip="none" rotWithShape="1">
                  <a:gsLst>
                    <a:gs pos="0">
                      <a:srgbClr val="BBBBBB"/>
                    </a:gs>
                    <a:gs pos="100000">
                      <a:srgbClr val="FFFFFF"/>
                    </a:gs>
                  </a:gsLst>
                  <a:lin ang="0" scaled="0"/>
                </a:gradFill>
                <a:ln w="25400" cap="flat">
                  <a:noFill/>
                  <a:miter lim="400000"/>
                </a:ln>
                <a:effectLst/>
              </p:spPr>
              <p:txBody>
                <a:bodyPr wrap="square" lIns="50800" tIns="50800" rIns="50800" bIns="50800" numCol="1" anchor="ctr">
                  <a:noAutofit/>
                </a:bodyPr>
                <a:lstStyle/>
                <a:p>
                  <a:pPr>
                    <a:defRPr>
                      <a:solidFill>
                        <a:srgbClr val="FFFFFF"/>
                      </a:solidFill>
                      <a:effectLst>
                        <a:outerShdw sx="100000" sy="100000" kx="0" ky="0" algn="b" rotWithShape="0" blurRad="38100" dist="12700" dir="5400000">
                          <a:srgbClr val="000000">
                            <a:alpha val="50000"/>
                          </a:srgbClr>
                        </a:outerShdw>
                      </a:effectLst>
                    </a:defRPr>
                  </a:pPr>
                </a:p>
              </p:txBody>
            </p:sp>
          </p:grpSp>
          <p:grpSp>
            <p:nvGrpSpPr>
              <p:cNvPr id="636" name="Gruppieren"/>
              <p:cNvGrpSpPr/>
              <p:nvPr/>
            </p:nvGrpSpPr>
            <p:grpSpPr>
              <a:xfrm flipH="1">
                <a:off x="863599" y="-1"/>
                <a:ext cx="165102" cy="165102"/>
                <a:chOff x="0" y="0"/>
                <a:chExt cx="165100" cy="165100"/>
              </a:xfrm>
            </p:grpSpPr>
            <p:sp>
              <p:nvSpPr>
                <p:cNvPr id="634" name="Dreieck"/>
                <p:cNvSpPr/>
                <p:nvPr/>
              </p:nvSpPr>
              <p:spPr>
                <a:xfrm rot="5400000">
                  <a:off x="-1" y="0"/>
                  <a:ext cx="165101" cy="1651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21600" y="21600"/>
                      </a:lnTo>
                      <a:lnTo>
                        <a:pt x="10800" y="0"/>
                      </a:lnTo>
                      <a:close/>
                    </a:path>
                  </a:pathLst>
                </a:custGeom>
                <a:gradFill flip="none" rotWithShape="1">
                  <a:gsLst>
                    <a:gs pos="0">
                      <a:srgbClr val="EBEBEB"/>
                    </a:gs>
                    <a:gs pos="100000">
                      <a:srgbClr val="D6D6D6"/>
                    </a:gs>
                  </a:gsLst>
                  <a:lin ang="5400000" scaled="0"/>
                </a:gradFill>
                <a:ln w="25400" cap="flat">
                  <a:solidFill>
                    <a:srgbClr val="848484"/>
                  </a:solidFill>
                  <a:prstDash val="solid"/>
                  <a:miter lim="400000"/>
                </a:ln>
                <a:effectLst/>
              </p:spPr>
              <p:txBody>
                <a:bodyPr wrap="square" lIns="50800" tIns="50800" rIns="50800" bIns="50800" numCol="1" anchor="ctr">
                  <a:noAutofit/>
                </a:bodyPr>
                <a:lstStyle/>
                <a:p>
                  <a:pPr>
                    <a:defRPr>
                      <a:solidFill>
                        <a:srgbClr val="FFFFFF"/>
                      </a:solidFill>
                      <a:effectLst>
                        <a:outerShdw sx="100000" sy="100000" kx="0" ky="0" algn="b" rotWithShape="0" blurRad="38100" dist="12700" dir="5400000">
                          <a:srgbClr val="000000">
                            <a:alpha val="50000"/>
                          </a:srgbClr>
                        </a:outerShdw>
                      </a:effectLst>
                    </a:defRPr>
                  </a:pPr>
                </a:p>
              </p:txBody>
            </p:sp>
            <p:sp>
              <p:nvSpPr>
                <p:cNvPr id="635" name="Dreieck"/>
                <p:cNvSpPr/>
                <p:nvPr/>
              </p:nvSpPr>
              <p:spPr>
                <a:xfrm rot="5400000">
                  <a:off x="25400" y="36438"/>
                  <a:ext cx="88900" cy="889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21600" y="21600"/>
                      </a:lnTo>
                      <a:lnTo>
                        <a:pt x="10800" y="0"/>
                      </a:lnTo>
                      <a:close/>
                    </a:path>
                  </a:pathLst>
                </a:custGeom>
                <a:gradFill flip="none" rotWithShape="1">
                  <a:gsLst>
                    <a:gs pos="0">
                      <a:srgbClr val="BBBBBB"/>
                    </a:gs>
                    <a:gs pos="100000">
                      <a:srgbClr val="FFFFFF"/>
                    </a:gs>
                  </a:gsLst>
                  <a:lin ang="0" scaled="0"/>
                </a:gradFill>
                <a:ln w="25400" cap="flat">
                  <a:noFill/>
                  <a:miter lim="400000"/>
                </a:ln>
                <a:effectLst/>
              </p:spPr>
              <p:txBody>
                <a:bodyPr wrap="square" lIns="50800" tIns="50800" rIns="50800" bIns="50800" numCol="1" anchor="ctr">
                  <a:noAutofit/>
                </a:bodyPr>
                <a:lstStyle/>
                <a:p>
                  <a:pPr>
                    <a:defRPr>
                      <a:solidFill>
                        <a:srgbClr val="FFFFFF"/>
                      </a:solidFill>
                      <a:effectLst>
                        <a:outerShdw sx="100000" sy="100000" kx="0" ky="0" algn="b" rotWithShape="0" blurRad="38100" dist="12700" dir="5400000">
                          <a:srgbClr val="000000">
                            <a:alpha val="50000"/>
                          </a:srgbClr>
                        </a:outerShdw>
                      </a:effectLst>
                    </a:defRPr>
                  </a:pPr>
                </a:p>
              </p:txBody>
            </p:sp>
          </p:grpSp>
        </p:grpSp>
      </p:grpSp>
      <p:sp>
        <p:nvSpPr>
          <p:cNvPr id="639" name="Just a friendly reminder"/>
          <p:cNvSpPr/>
          <p:nvPr/>
        </p:nvSpPr>
        <p:spPr>
          <a:xfrm>
            <a:off x="114300" y="3683000"/>
            <a:ext cx="1828800" cy="20066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200" y="0"/>
                </a:moveTo>
                <a:cubicBezTo>
                  <a:pt x="537" y="0"/>
                  <a:pt x="0" y="490"/>
                  <a:pt x="0" y="1094"/>
                </a:cubicBezTo>
                <a:lnTo>
                  <a:pt x="0" y="9706"/>
                </a:lnTo>
                <a:cubicBezTo>
                  <a:pt x="0" y="10310"/>
                  <a:pt x="537" y="10800"/>
                  <a:pt x="1200" y="10800"/>
                </a:cubicBezTo>
                <a:lnTo>
                  <a:pt x="10500" y="10800"/>
                </a:lnTo>
                <a:lnTo>
                  <a:pt x="12000" y="21600"/>
                </a:lnTo>
                <a:lnTo>
                  <a:pt x="13500" y="10800"/>
                </a:lnTo>
                <a:lnTo>
                  <a:pt x="20400" y="10800"/>
                </a:lnTo>
                <a:cubicBezTo>
                  <a:pt x="21063" y="10800"/>
                  <a:pt x="21600" y="10310"/>
                  <a:pt x="21600" y="9706"/>
                </a:cubicBezTo>
                <a:lnTo>
                  <a:pt x="21600" y="1094"/>
                </a:lnTo>
                <a:cubicBezTo>
                  <a:pt x="21600" y="490"/>
                  <a:pt x="21063" y="0"/>
                  <a:pt x="20400" y="0"/>
                </a:cubicBezTo>
                <a:lnTo>
                  <a:pt x="1200" y="0"/>
                </a:lnTo>
                <a:close/>
              </a:path>
            </a:pathLst>
          </a:custGeom>
          <a:gradFill>
            <a:gsLst>
              <a:gs pos="0">
                <a:srgbClr val="BD2069">
                  <a:alpha val="90000"/>
                </a:srgbClr>
              </a:gs>
              <a:gs pos="100000">
                <a:srgbClr val="FF2F92">
                  <a:alpha val="90000"/>
                </a:srgbClr>
              </a:gs>
            </a:gsLst>
            <a:lin ang="16200000"/>
          </a:gradFill>
          <a:ln w="38100">
            <a:solidFill>
              <a:srgbClr val="FFFFFF">
                <a:alpha val="59400"/>
              </a:srgbClr>
            </a:solidFill>
            <a:miter lim="400000"/>
          </a:ln>
          <a:effectLst>
            <a:outerShdw sx="100000" sy="100000" kx="0" ky="0" algn="b" rotWithShape="0" blurRad="127000" dist="0" dir="5400000">
              <a:srgbClr val="000000">
                <a:alpha val="32250"/>
              </a:srgbClr>
            </a:outerShdw>
          </a:effectLst>
          <a:extLst>
            <a:ext uri="{C572A759-6A51-4108-AA02-DFA0A04FC94B}">
              <ma14:wrappingTextBoxFlag xmlns:ma14="http://schemas.microsoft.com/office/mac/drawingml/2011/main" val="1"/>
            </a:ext>
          </a:extLst>
        </p:spPr>
        <p:txBody>
          <a:bodyPr lIns="50800" tIns="50800" rIns="50800" bIns="50800" anchor="ctr"/>
          <a:lstStyle>
            <a:lvl1pPr>
              <a:defRPr sz="1400">
                <a:solidFill>
                  <a:srgbClr val="FFFFFF"/>
                </a:solidFill>
                <a:latin typeface="Helvetica Neue Light"/>
                <a:ea typeface="Helvetica Neue Light"/>
                <a:cs typeface="Helvetica Neue Light"/>
                <a:sym typeface="Helvetica Neue Light"/>
              </a:defRPr>
            </a:lvl1pPr>
          </a:lstStyle>
          <a:p>
            <a:pPr/>
            <a:r>
              <a:t>Just a friendly reminder</a:t>
            </a:r>
          </a:p>
        </p:txBody>
      </p:sp>
      <p:grpSp>
        <p:nvGrpSpPr>
          <p:cNvPr id="642" name="Gruppieren"/>
          <p:cNvGrpSpPr/>
          <p:nvPr/>
        </p:nvGrpSpPr>
        <p:grpSpPr>
          <a:xfrm>
            <a:off x="127000" y="5029200"/>
            <a:ext cx="5829300" cy="495300"/>
            <a:chOff x="0" y="0"/>
            <a:chExt cx="5829300" cy="495300"/>
          </a:xfrm>
        </p:grpSpPr>
        <p:sp>
          <p:nvSpPr>
            <p:cNvPr id="640" name="Abgerundetes Rechteck"/>
            <p:cNvSpPr/>
            <p:nvPr/>
          </p:nvSpPr>
          <p:spPr>
            <a:xfrm>
              <a:off x="0" y="0"/>
              <a:ext cx="5829300" cy="495300"/>
            </a:xfrm>
            <a:prstGeom prst="roundRect">
              <a:avLst>
                <a:gd name="adj" fmla="val 5128"/>
              </a:avLst>
            </a:prstGeom>
            <a:gradFill flip="none" rotWithShape="1">
              <a:gsLst>
                <a:gs pos="0">
                  <a:srgbClr val="A9A9A9"/>
                </a:gs>
                <a:gs pos="100000">
                  <a:srgbClr val="E1E1E1"/>
                </a:gs>
              </a:gsLst>
              <a:lin ang="16200000" scaled="0"/>
            </a:gradFill>
            <a:ln w="12700" cap="flat">
              <a:solidFill>
                <a:srgbClr val="636363"/>
              </a:solidFill>
              <a:prstDash val="solid"/>
              <a:miter lim="400000"/>
            </a:ln>
            <a:effectLst/>
          </p:spPr>
          <p:txBody>
            <a:bodyPr wrap="square" lIns="50800" tIns="50800" rIns="50800" bIns="50800" numCol="1" anchor="ctr">
              <a:noAutofit/>
            </a:bodyPr>
            <a:lstStyle/>
            <a:p>
              <a:pPr>
                <a:defRPr>
                  <a:solidFill>
                    <a:srgbClr val="FFFFFF"/>
                  </a:solidFill>
                  <a:effectLst>
                    <a:outerShdw sx="100000" sy="100000" kx="0" ky="0" algn="b" rotWithShape="0" blurRad="38100" dist="12700" dir="5400000">
                      <a:srgbClr val="000000">
                        <a:alpha val="50000"/>
                      </a:srgbClr>
                    </a:outerShdw>
                  </a:effectLst>
                </a:defRPr>
              </a:pPr>
            </a:p>
          </p:txBody>
        </p:sp>
        <p:sp>
          <p:nvSpPr>
            <p:cNvPr id="641" name="Abgerundetes Rechteck"/>
            <p:cNvSpPr/>
            <p:nvPr/>
          </p:nvSpPr>
          <p:spPr>
            <a:xfrm>
              <a:off x="6307" y="0"/>
              <a:ext cx="5816601" cy="482600"/>
            </a:xfrm>
            <a:prstGeom prst="roundRect">
              <a:avLst>
                <a:gd name="adj" fmla="val 5263"/>
              </a:avLst>
            </a:prstGeom>
            <a:noFill/>
            <a:ln w="12700" cap="flat">
              <a:solidFill>
                <a:srgbClr val="FFFFFF">
                  <a:alpha val="37000"/>
                </a:srgbClr>
              </a:solidFill>
              <a:prstDash val="solid"/>
              <a:miter lim="400000"/>
            </a:ln>
            <a:effectLst/>
          </p:spPr>
          <p:txBody>
            <a:bodyPr wrap="square" lIns="50800" tIns="50800" rIns="50800" bIns="50800" numCol="1" anchor="ctr">
              <a:noAutofit/>
            </a:bodyPr>
            <a:lstStyle/>
            <a:p>
              <a:pPr>
                <a:defRPr>
                  <a:solidFill>
                    <a:srgbClr val="FFFFFF"/>
                  </a:solidFill>
                  <a:effectLst>
                    <a:outerShdw sx="100000" sy="100000" kx="0" ky="0" algn="b" rotWithShape="0" blurRad="38100" dist="12700" dir="5400000">
                      <a:srgbClr val="000000">
                        <a:alpha val="50000"/>
                      </a:srgbClr>
                    </a:outerShdw>
                  </a:effectLst>
                </a:defRPr>
              </a:pPr>
            </a:p>
          </p:txBody>
        </p:sp>
      </p:grpSp>
      <p:grpSp>
        <p:nvGrpSpPr>
          <p:cNvPr id="646" name="Gruppieren"/>
          <p:cNvGrpSpPr/>
          <p:nvPr/>
        </p:nvGrpSpPr>
        <p:grpSpPr>
          <a:xfrm>
            <a:off x="139700" y="5041900"/>
            <a:ext cx="406400" cy="152400"/>
            <a:chOff x="0" y="0"/>
            <a:chExt cx="406400" cy="152400"/>
          </a:xfrm>
        </p:grpSpPr>
        <p:pic>
          <p:nvPicPr>
            <p:cNvPr id="643" name="imagedDrawable.pdf" descr="imagedDrawable.pdf"/>
            <p:cNvPicPr>
              <a:picLocks noChangeAspect="0"/>
            </p:cNvPicPr>
            <p:nvPr/>
          </p:nvPicPr>
          <p:blipFill>
            <a:blip r:embed="rId3">
              <a:extLst/>
            </a:blip>
            <a:stretch>
              <a:fillRect/>
            </a:stretch>
          </p:blipFill>
          <p:spPr>
            <a:xfrm>
              <a:off x="0" y="0"/>
              <a:ext cx="152400" cy="152400"/>
            </a:xfrm>
            <a:prstGeom prst="rect">
              <a:avLst/>
            </a:prstGeom>
            <a:ln w="12700" cap="flat">
              <a:noFill/>
              <a:miter lim="400000"/>
            </a:ln>
            <a:effectLst>
              <a:outerShdw sx="100000" sy="100000" kx="0" ky="0" algn="b" rotWithShape="0" blurRad="12700" dist="12700" dir="5400000">
                <a:srgbClr val="FFFFFF"/>
              </a:outerShdw>
            </a:effectLst>
          </p:spPr>
        </p:pic>
        <p:pic>
          <p:nvPicPr>
            <p:cNvPr id="644" name="imagedDrawable.pdf" descr="imagedDrawable.pdf"/>
            <p:cNvPicPr>
              <a:picLocks noChangeAspect="0"/>
            </p:cNvPicPr>
            <p:nvPr/>
          </p:nvPicPr>
          <p:blipFill>
            <a:blip r:embed="rId4">
              <a:extLst/>
            </a:blip>
            <a:stretch>
              <a:fillRect/>
            </a:stretch>
          </p:blipFill>
          <p:spPr>
            <a:xfrm>
              <a:off x="127000" y="0"/>
              <a:ext cx="152400" cy="152400"/>
            </a:xfrm>
            <a:prstGeom prst="rect">
              <a:avLst/>
            </a:prstGeom>
            <a:ln w="12700" cap="flat">
              <a:noFill/>
              <a:miter lim="400000"/>
            </a:ln>
            <a:effectLst>
              <a:outerShdw sx="100000" sy="100000" kx="0" ky="0" algn="b" rotWithShape="0" blurRad="12700" dist="12700" dir="5400000">
                <a:srgbClr val="FFFFFF"/>
              </a:outerShdw>
            </a:effectLst>
          </p:spPr>
        </p:pic>
        <p:pic>
          <p:nvPicPr>
            <p:cNvPr id="645" name="imagedDrawable.pdf" descr="imagedDrawable.pdf"/>
            <p:cNvPicPr>
              <a:picLocks noChangeAspect="0"/>
            </p:cNvPicPr>
            <p:nvPr/>
          </p:nvPicPr>
          <p:blipFill>
            <a:blip r:embed="rId5">
              <a:extLst/>
            </a:blip>
            <a:stretch>
              <a:fillRect/>
            </a:stretch>
          </p:blipFill>
          <p:spPr>
            <a:xfrm>
              <a:off x="254000" y="0"/>
              <a:ext cx="152400" cy="152400"/>
            </a:xfrm>
            <a:prstGeom prst="rect">
              <a:avLst/>
            </a:prstGeom>
            <a:ln w="12700" cap="flat">
              <a:noFill/>
              <a:miter lim="400000"/>
            </a:ln>
            <a:effectLst>
              <a:outerShdw sx="100000" sy="100000" kx="0" ky="0" algn="b" rotWithShape="0" blurRad="12700" dist="12700" dir="5400000">
                <a:srgbClr val="FFFFFF"/>
              </a:outerShdw>
            </a:effectLst>
          </p:spPr>
        </p:pic>
      </p:grpSp>
      <p:sp>
        <p:nvSpPr>
          <p:cNvPr id="647" name="Window Title"/>
          <p:cNvSpPr/>
          <p:nvPr/>
        </p:nvSpPr>
        <p:spPr>
          <a:xfrm>
            <a:off x="2701623" y="5664200"/>
            <a:ext cx="668797" cy="203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z="700">
                <a:solidFill>
                  <a:srgbClr val="0C0C0C"/>
                </a:solidFill>
                <a:effectLst>
                  <a:outerShdw sx="100000" sy="100000" kx="0" ky="0" algn="b" rotWithShape="0" blurRad="12700" dist="12700" dir="5400000">
                    <a:srgbClr val="FFFFFF"/>
                  </a:outerShdw>
                </a:effectLst>
                <a:latin typeface="Lucida Grande"/>
                <a:ea typeface="Lucida Grande"/>
                <a:cs typeface="Lucida Grande"/>
                <a:sym typeface="Lucida Grande"/>
              </a:defRPr>
            </a:lvl1pPr>
          </a:lstStyle>
          <a:p>
            <a:pPr/>
            <a:r>
              <a:t>Window Title</a:t>
            </a:r>
          </a:p>
        </p:txBody>
      </p:sp>
      <p:sp>
        <p:nvSpPr>
          <p:cNvPr id="648" name="Linie"/>
          <p:cNvSpPr/>
          <p:nvPr/>
        </p:nvSpPr>
        <p:spPr>
          <a:xfrm>
            <a:off x="127036" y="5854700"/>
            <a:ext cx="5827560" cy="127"/>
          </a:xfrm>
          <a:prstGeom prst="line">
            <a:avLst/>
          </a:prstGeom>
          <a:ln w="12700">
            <a:solidFill>
              <a:srgbClr val="636363"/>
            </a:solidFill>
            <a:miter lim="400000"/>
          </a:ln>
          <a:effectLst>
            <a:outerShdw sx="100000" sy="100000" kx="0" ky="0" algn="b" rotWithShape="0" blurRad="12700" dist="12700" dir="5400000">
              <a:srgbClr val="FFFFFF"/>
            </a:outerShdw>
          </a:effectLst>
        </p:spPr>
        <p:txBody>
          <a:bodyPr lIns="0" tIns="0" rIns="0" bIns="0"/>
          <a:lstStyle/>
          <a:p>
            <a:pPr algn="l" defTabSz="457200">
              <a:defRPr sz="1200">
                <a:latin typeface="Helvetica"/>
                <a:ea typeface="Helvetica"/>
                <a:cs typeface="Helvetica"/>
                <a:sym typeface="Helvetica"/>
              </a:defRPr>
            </a:pPr>
          </a:p>
        </p:txBody>
      </p:sp>
      <p:grpSp>
        <p:nvGrpSpPr>
          <p:cNvPr id="651" name="Gruppieren"/>
          <p:cNvGrpSpPr/>
          <p:nvPr/>
        </p:nvGrpSpPr>
        <p:grpSpPr>
          <a:xfrm>
            <a:off x="5892800" y="5459899"/>
            <a:ext cx="48714" cy="46930"/>
            <a:chOff x="0" y="0"/>
            <a:chExt cx="48713" cy="46929"/>
          </a:xfrm>
        </p:grpSpPr>
        <p:sp>
          <p:nvSpPr>
            <p:cNvPr id="649" name="Linie"/>
            <p:cNvSpPr/>
            <p:nvPr/>
          </p:nvSpPr>
          <p:spPr>
            <a:xfrm flipH="1">
              <a:off x="18440" y="16655"/>
              <a:ext cx="30274" cy="30275"/>
            </a:xfrm>
            <a:prstGeom prst="line">
              <a:avLst/>
            </a:prstGeom>
            <a:noFill/>
            <a:ln w="12700" cap="flat">
              <a:solidFill>
                <a:srgbClr val="636363"/>
              </a:solidFill>
              <a:prstDash val="solid"/>
              <a:miter lim="400000"/>
            </a:ln>
            <a:effectLst>
              <a:outerShdw sx="100000" sy="100000" kx="0" ky="0" algn="b" rotWithShape="0" blurRad="12700" dist="12700" dir="5400000">
                <a:srgbClr val="FFFFFF"/>
              </a:outerShdw>
            </a:effectLst>
          </p:spPr>
          <p:txBody>
            <a:bodyPr wrap="square" lIns="0" tIns="0" rIns="0" bIns="0" numCol="1" anchor="t">
              <a:noAutofit/>
            </a:bodyPr>
            <a:lstStyle/>
            <a:p>
              <a:pPr algn="l" defTabSz="457200">
                <a:defRPr sz="1200">
                  <a:latin typeface="Helvetica"/>
                  <a:ea typeface="Helvetica"/>
                  <a:cs typeface="Helvetica"/>
                  <a:sym typeface="Helvetica"/>
                </a:defRPr>
              </a:pPr>
            </a:p>
          </p:txBody>
        </p:sp>
        <p:sp>
          <p:nvSpPr>
            <p:cNvPr id="650" name="Linie"/>
            <p:cNvSpPr/>
            <p:nvPr/>
          </p:nvSpPr>
          <p:spPr>
            <a:xfrm flipH="1">
              <a:off x="0" y="0"/>
              <a:ext cx="46159" cy="46159"/>
            </a:xfrm>
            <a:prstGeom prst="line">
              <a:avLst/>
            </a:prstGeom>
            <a:noFill/>
            <a:ln w="12700" cap="flat">
              <a:solidFill>
                <a:srgbClr val="636363"/>
              </a:solidFill>
              <a:prstDash val="solid"/>
              <a:miter lim="400000"/>
            </a:ln>
            <a:effectLst>
              <a:outerShdw sx="100000" sy="100000" kx="0" ky="0" algn="b" rotWithShape="0" blurRad="12700" dist="12700" dir="5400000">
                <a:srgbClr val="FFFFFF"/>
              </a:outerShdw>
            </a:effectLst>
          </p:spPr>
          <p:txBody>
            <a:bodyPr wrap="square" lIns="0" tIns="0" rIns="0" bIns="0" numCol="1" anchor="t">
              <a:noAutofit/>
            </a:bodyPr>
            <a:lstStyle/>
            <a:p>
              <a:pPr algn="l" defTabSz="457200">
                <a:defRPr sz="1200">
                  <a:latin typeface="Helvetica"/>
                  <a:ea typeface="Helvetica"/>
                  <a:cs typeface="Helvetica"/>
                  <a:sym typeface="Helvetica"/>
                </a:defRPr>
              </a:pPr>
            </a:p>
          </p:txBody>
        </p:sp>
      </p:grpSp>
      <p:sp>
        <p:nvSpPr>
          <p:cNvPr id="652" name="CLICK"/>
          <p:cNvSpPr/>
          <p:nvPr/>
        </p:nvSpPr>
        <p:spPr>
          <a:xfrm rot="20535320">
            <a:off x="121344" y="3011596"/>
            <a:ext cx="406401" cy="4064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0"/>
                </a:moveTo>
                <a:lnTo>
                  <a:pt x="12334" y="1115"/>
                </a:lnTo>
                <a:lnTo>
                  <a:pt x="14137" y="529"/>
                </a:lnTo>
                <a:lnTo>
                  <a:pt x="15252" y="2063"/>
                </a:lnTo>
                <a:lnTo>
                  <a:pt x="17148" y="2063"/>
                </a:lnTo>
                <a:lnTo>
                  <a:pt x="17734" y="3866"/>
                </a:lnTo>
                <a:lnTo>
                  <a:pt x="19537" y="4452"/>
                </a:lnTo>
                <a:lnTo>
                  <a:pt x="19537" y="6348"/>
                </a:lnTo>
                <a:lnTo>
                  <a:pt x="21071" y="7463"/>
                </a:lnTo>
                <a:lnTo>
                  <a:pt x="20485" y="9266"/>
                </a:lnTo>
                <a:lnTo>
                  <a:pt x="21600" y="10800"/>
                </a:lnTo>
                <a:lnTo>
                  <a:pt x="20485" y="12334"/>
                </a:lnTo>
                <a:lnTo>
                  <a:pt x="21071" y="14137"/>
                </a:lnTo>
                <a:lnTo>
                  <a:pt x="19537" y="15252"/>
                </a:lnTo>
                <a:lnTo>
                  <a:pt x="19537" y="17148"/>
                </a:lnTo>
                <a:lnTo>
                  <a:pt x="17734" y="17734"/>
                </a:lnTo>
                <a:lnTo>
                  <a:pt x="17148" y="19537"/>
                </a:lnTo>
                <a:lnTo>
                  <a:pt x="15252" y="19537"/>
                </a:lnTo>
                <a:lnTo>
                  <a:pt x="14137" y="21071"/>
                </a:lnTo>
                <a:lnTo>
                  <a:pt x="12334" y="20485"/>
                </a:lnTo>
                <a:lnTo>
                  <a:pt x="10800" y="21600"/>
                </a:lnTo>
                <a:lnTo>
                  <a:pt x="9266" y="20485"/>
                </a:lnTo>
                <a:lnTo>
                  <a:pt x="7463" y="21071"/>
                </a:lnTo>
                <a:lnTo>
                  <a:pt x="6348" y="19537"/>
                </a:lnTo>
                <a:lnTo>
                  <a:pt x="4452" y="19537"/>
                </a:lnTo>
                <a:lnTo>
                  <a:pt x="3866" y="17734"/>
                </a:lnTo>
                <a:lnTo>
                  <a:pt x="2063" y="17148"/>
                </a:lnTo>
                <a:lnTo>
                  <a:pt x="2063" y="15252"/>
                </a:lnTo>
                <a:lnTo>
                  <a:pt x="529" y="14137"/>
                </a:lnTo>
                <a:lnTo>
                  <a:pt x="1115" y="12334"/>
                </a:lnTo>
                <a:lnTo>
                  <a:pt x="0" y="10800"/>
                </a:lnTo>
                <a:lnTo>
                  <a:pt x="1115" y="9266"/>
                </a:lnTo>
                <a:lnTo>
                  <a:pt x="529" y="7463"/>
                </a:lnTo>
                <a:lnTo>
                  <a:pt x="2063" y="6348"/>
                </a:lnTo>
                <a:lnTo>
                  <a:pt x="2063" y="4452"/>
                </a:lnTo>
                <a:lnTo>
                  <a:pt x="3866" y="3866"/>
                </a:lnTo>
                <a:lnTo>
                  <a:pt x="4452" y="2063"/>
                </a:lnTo>
                <a:lnTo>
                  <a:pt x="6348" y="2063"/>
                </a:lnTo>
                <a:lnTo>
                  <a:pt x="7463" y="529"/>
                </a:lnTo>
                <a:lnTo>
                  <a:pt x="9266" y="1115"/>
                </a:lnTo>
                <a:close/>
              </a:path>
            </a:pathLst>
          </a:custGeom>
          <a:gradFill>
            <a:gsLst>
              <a:gs pos="0">
                <a:srgbClr val="BD2069">
                  <a:alpha val="90000"/>
                </a:srgbClr>
              </a:gs>
              <a:gs pos="100000">
                <a:srgbClr val="FF2F92">
                  <a:alpha val="90000"/>
                </a:srgbClr>
              </a:gs>
            </a:gsLst>
            <a:lin ang="16200000"/>
          </a:gradFill>
          <a:ln w="25400">
            <a:miter lim="400000"/>
          </a:ln>
          <a:extLst>
            <a:ext uri="{C572A759-6A51-4108-AA02-DFA0A04FC94B}">
              <ma14:wrappingTextBoxFlag xmlns:ma14="http://schemas.microsoft.com/office/mac/drawingml/2011/main" val="1"/>
            </a:ext>
          </a:extLst>
        </p:spPr>
        <p:txBody>
          <a:bodyPr lIns="50800" tIns="50800" rIns="50800" bIns="50800" anchor="ctr"/>
          <a:lstStyle>
            <a:lvl1pPr>
              <a:defRPr b="1" sz="700">
                <a:solidFill>
                  <a:srgbClr val="FFFFFF"/>
                </a:solidFill>
                <a:latin typeface="Helvetica Neue"/>
                <a:ea typeface="Helvetica Neue"/>
                <a:cs typeface="Helvetica Neue"/>
                <a:sym typeface="Helvetica Neue"/>
              </a:defRPr>
            </a:lvl1pPr>
          </a:lstStyle>
          <a:p>
            <a:pPr/>
            <a:r>
              <a:t>CLICK</a:t>
            </a:r>
          </a:p>
        </p:txBody>
      </p:sp>
      <p:sp>
        <p:nvSpPr>
          <p:cNvPr id="653" name="HOVER"/>
          <p:cNvSpPr/>
          <p:nvPr/>
        </p:nvSpPr>
        <p:spPr>
          <a:xfrm>
            <a:off x="609600" y="3009900"/>
            <a:ext cx="406400" cy="406400"/>
          </a:xfrm>
          <a:prstGeom prst="ellipse">
            <a:avLst/>
          </a:prstGeom>
          <a:gradFill>
            <a:gsLst>
              <a:gs pos="0">
                <a:srgbClr val="BD2069">
                  <a:alpha val="90000"/>
                </a:srgbClr>
              </a:gs>
              <a:gs pos="100000">
                <a:srgbClr val="FF2F92">
                  <a:alpha val="90000"/>
                </a:srgbClr>
              </a:gs>
            </a:gsLst>
            <a:lin ang="16200000"/>
          </a:gradFill>
          <a:ln w="25400">
            <a:miter lim="400000"/>
          </a:ln>
          <a:extLst>
            <a:ext uri="{C572A759-6A51-4108-AA02-DFA0A04FC94B}">
              <ma14:wrappingTextBoxFlag xmlns:ma14="http://schemas.microsoft.com/office/mac/drawingml/2011/main" val="1"/>
            </a:ext>
          </a:extLst>
        </p:spPr>
        <p:txBody>
          <a:bodyPr lIns="50800" tIns="50800" rIns="50800" bIns="50800" anchor="ctr"/>
          <a:lstStyle>
            <a:lvl1pPr>
              <a:defRPr b="1" sz="700">
                <a:solidFill>
                  <a:srgbClr val="FFFFFF"/>
                </a:solidFill>
                <a:latin typeface="Helvetica Neue"/>
                <a:ea typeface="Helvetica Neue"/>
                <a:cs typeface="Helvetica Neue"/>
                <a:sym typeface="Helvetica Neue"/>
              </a:defRPr>
            </a:lvl1pPr>
          </a:lstStyle>
          <a:p>
            <a:pPr/>
            <a:r>
              <a:t>HOVER</a:t>
            </a:r>
          </a:p>
        </p:txBody>
      </p:sp>
      <p:sp>
        <p:nvSpPr>
          <p:cNvPr id="654" name="PINCH"/>
          <p:cNvSpPr/>
          <p:nvPr/>
        </p:nvSpPr>
        <p:spPr>
          <a:xfrm rot="20535320">
            <a:off x="1119062" y="3011363"/>
            <a:ext cx="406401" cy="4064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0"/>
                </a:moveTo>
                <a:lnTo>
                  <a:pt x="12334" y="1115"/>
                </a:lnTo>
                <a:lnTo>
                  <a:pt x="14137" y="529"/>
                </a:lnTo>
                <a:lnTo>
                  <a:pt x="15252" y="2063"/>
                </a:lnTo>
                <a:lnTo>
                  <a:pt x="17148" y="2063"/>
                </a:lnTo>
                <a:lnTo>
                  <a:pt x="17734" y="3866"/>
                </a:lnTo>
                <a:lnTo>
                  <a:pt x="19537" y="4452"/>
                </a:lnTo>
                <a:lnTo>
                  <a:pt x="19537" y="6348"/>
                </a:lnTo>
                <a:lnTo>
                  <a:pt x="21071" y="7463"/>
                </a:lnTo>
                <a:lnTo>
                  <a:pt x="20485" y="9266"/>
                </a:lnTo>
                <a:lnTo>
                  <a:pt x="21600" y="10800"/>
                </a:lnTo>
                <a:lnTo>
                  <a:pt x="20485" y="12334"/>
                </a:lnTo>
                <a:lnTo>
                  <a:pt x="21071" y="14137"/>
                </a:lnTo>
                <a:lnTo>
                  <a:pt x="19537" y="15252"/>
                </a:lnTo>
                <a:lnTo>
                  <a:pt x="19537" y="17148"/>
                </a:lnTo>
                <a:lnTo>
                  <a:pt x="17734" y="17734"/>
                </a:lnTo>
                <a:lnTo>
                  <a:pt x="17148" y="19537"/>
                </a:lnTo>
                <a:lnTo>
                  <a:pt x="15252" y="19537"/>
                </a:lnTo>
                <a:lnTo>
                  <a:pt x="14137" y="21071"/>
                </a:lnTo>
                <a:lnTo>
                  <a:pt x="12334" y="20485"/>
                </a:lnTo>
                <a:lnTo>
                  <a:pt x="10800" y="21600"/>
                </a:lnTo>
                <a:lnTo>
                  <a:pt x="9266" y="20485"/>
                </a:lnTo>
                <a:lnTo>
                  <a:pt x="7463" y="21071"/>
                </a:lnTo>
                <a:lnTo>
                  <a:pt x="6348" y="19537"/>
                </a:lnTo>
                <a:lnTo>
                  <a:pt x="4452" y="19537"/>
                </a:lnTo>
                <a:lnTo>
                  <a:pt x="3866" y="17734"/>
                </a:lnTo>
                <a:lnTo>
                  <a:pt x="2063" y="17148"/>
                </a:lnTo>
                <a:lnTo>
                  <a:pt x="2063" y="15252"/>
                </a:lnTo>
                <a:lnTo>
                  <a:pt x="529" y="14137"/>
                </a:lnTo>
                <a:lnTo>
                  <a:pt x="1115" y="12334"/>
                </a:lnTo>
                <a:lnTo>
                  <a:pt x="0" y="10800"/>
                </a:lnTo>
                <a:lnTo>
                  <a:pt x="1115" y="9266"/>
                </a:lnTo>
                <a:lnTo>
                  <a:pt x="529" y="7463"/>
                </a:lnTo>
                <a:lnTo>
                  <a:pt x="2063" y="6348"/>
                </a:lnTo>
                <a:lnTo>
                  <a:pt x="2063" y="4452"/>
                </a:lnTo>
                <a:lnTo>
                  <a:pt x="3866" y="3866"/>
                </a:lnTo>
                <a:lnTo>
                  <a:pt x="4452" y="2063"/>
                </a:lnTo>
                <a:lnTo>
                  <a:pt x="6348" y="2063"/>
                </a:lnTo>
                <a:lnTo>
                  <a:pt x="7463" y="529"/>
                </a:lnTo>
                <a:lnTo>
                  <a:pt x="9266" y="1115"/>
                </a:lnTo>
                <a:close/>
              </a:path>
            </a:pathLst>
          </a:custGeom>
          <a:gradFill>
            <a:gsLst>
              <a:gs pos="0">
                <a:srgbClr val="BD2069">
                  <a:alpha val="90000"/>
                </a:srgbClr>
              </a:gs>
              <a:gs pos="100000">
                <a:srgbClr val="FF2F92">
                  <a:alpha val="90000"/>
                </a:srgbClr>
              </a:gs>
            </a:gsLst>
            <a:lin ang="16200000"/>
          </a:gradFill>
          <a:ln w="25400">
            <a:miter lim="400000"/>
          </a:ln>
          <a:extLst>
            <a:ext uri="{C572A759-6A51-4108-AA02-DFA0A04FC94B}">
              <ma14:wrappingTextBoxFlag xmlns:ma14="http://schemas.microsoft.com/office/mac/drawingml/2011/main" val="1"/>
            </a:ext>
          </a:extLst>
        </p:spPr>
        <p:txBody>
          <a:bodyPr lIns="50800" tIns="50800" rIns="50800" bIns="50800" anchor="ctr"/>
          <a:lstStyle>
            <a:lvl1pPr>
              <a:defRPr b="1" sz="700">
                <a:solidFill>
                  <a:srgbClr val="FFFFFF"/>
                </a:solidFill>
                <a:latin typeface="Helvetica Neue"/>
                <a:ea typeface="Helvetica Neue"/>
                <a:cs typeface="Helvetica Neue"/>
                <a:sym typeface="Helvetica Neue"/>
              </a:defRPr>
            </a:lvl1pPr>
          </a:lstStyle>
          <a:p>
            <a:pPr/>
            <a:r>
              <a:t>PINCH</a:t>
            </a:r>
          </a:p>
        </p:txBody>
      </p:sp>
      <p:pic>
        <p:nvPicPr>
          <p:cNvPr id="655" name="droppedImage.png" descr="droppedImage.png"/>
          <p:cNvPicPr>
            <a:picLocks noChangeAspect="1"/>
          </p:cNvPicPr>
          <p:nvPr/>
        </p:nvPicPr>
        <p:blipFill>
          <a:blip r:embed="rId6">
            <a:extLst/>
          </a:blip>
          <a:stretch>
            <a:fillRect/>
          </a:stretch>
        </p:blipFill>
        <p:spPr>
          <a:xfrm>
            <a:off x="4495800" y="1066800"/>
            <a:ext cx="361950" cy="165100"/>
          </a:xfrm>
          <a:prstGeom prst="rect">
            <a:avLst/>
          </a:prstGeom>
          <a:ln w="12700">
            <a:miter lim="400000"/>
          </a:ln>
        </p:spPr>
      </p:pic>
      <p:grpSp>
        <p:nvGrpSpPr>
          <p:cNvPr id="658" name="Gruppieren"/>
          <p:cNvGrpSpPr/>
          <p:nvPr/>
        </p:nvGrpSpPr>
        <p:grpSpPr>
          <a:xfrm>
            <a:off x="4876800" y="1066800"/>
            <a:ext cx="897078" cy="165100"/>
            <a:chOff x="0" y="0"/>
            <a:chExt cx="897077" cy="165100"/>
          </a:xfrm>
        </p:grpSpPr>
        <p:sp>
          <p:nvSpPr>
            <p:cNvPr id="656" name="13, 334 Likes"/>
            <p:cNvSpPr/>
            <p:nvPr/>
          </p:nvSpPr>
          <p:spPr>
            <a:xfrm>
              <a:off x="355599" y="6350"/>
              <a:ext cx="541479" cy="12700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0" tIns="0" rIns="0" bIns="0" numCol="1" anchor="ctr">
              <a:spAutoFit/>
            </a:bodyPr>
            <a:lstStyle>
              <a:lvl1pPr algn="l" defTabSz="457200">
                <a:lnSpc>
                  <a:spcPct val="190000"/>
                </a:lnSpc>
                <a:defRPr sz="700">
                  <a:latin typeface="Helvetica Neue"/>
                  <a:ea typeface="Helvetica Neue"/>
                  <a:cs typeface="Helvetica Neue"/>
                  <a:sym typeface="Helvetica Neue"/>
                </a:defRPr>
              </a:lvl1pPr>
            </a:lstStyle>
            <a:p>
              <a:pPr>
                <a:defRPr sz="900">
                  <a:latin typeface="Helvetica Neue Light"/>
                  <a:ea typeface="Helvetica Neue Light"/>
                  <a:cs typeface="Helvetica Neue Light"/>
                  <a:sym typeface="Helvetica Neue Light"/>
                </a:defRPr>
              </a:pPr>
              <a:r>
                <a:rPr sz="700">
                  <a:latin typeface="Helvetica Neue"/>
                  <a:ea typeface="Helvetica Neue"/>
                  <a:cs typeface="Helvetica Neue"/>
                  <a:sym typeface="Helvetica Neue"/>
                </a:rPr>
                <a:t>13, 334 Likes</a:t>
              </a:r>
            </a:p>
          </p:txBody>
        </p:sp>
        <p:pic>
          <p:nvPicPr>
            <p:cNvPr id="657" name="droppedImage.png" descr="droppedImage.png"/>
            <p:cNvPicPr>
              <a:picLocks noChangeAspect="1"/>
            </p:cNvPicPr>
            <p:nvPr/>
          </p:nvPicPr>
          <p:blipFill>
            <a:blip r:embed="rId6">
              <a:extLst/>
            </a:blip>
            <a:stretch>
              <a:fillRect/>
            </a:stretch>
          </p:blipFill>
          <p:spPr>
            <a:xfrm>
              <a:off x="0" y="0"/>
              <a:ext cx="361950" cy="165100"/>
            </a:xfrm>
            <a:prstGeom prst="rect">
              <a:avLst/>
            </a:prstGeom>
            <a:ln w="12700" cap="flat">
              <a:noFill/>
              <a:miter lim="400000"/>
            </a:ln>
            <a:effectLst/>
          </p:spPr>
        </p:pic>
      </p:grpSp>
      <p:grpSp>
        <p:nvGrpSpPr>
          <p:cNvPr id="661" name="Gruppieren"/>
          <p:cNvGrpSpPr/>
          <p:nvPr/>
        </p:nvGrpSpPr>
        <p:grpSpPr>
          <a:xfrm>
            <a:off x="4495800" y="1244600"/>
            <a:ext cx="2108416" cy="127000"/>
            <a:chOff x="0" y="0"/>
            <a:chExt cx="2108415" cy="127000"/>
          </a:xfrm>
        </p:grpSpPr>
        <p:pic>
          <p:nvPicPr>
            <p:cNvPr id="659" name="droppedImage.png" descr="droppedImage.png"/>
            <p:cNvPicPr>
              <a:picLocks noChangeAspect="1"/>
            </p:cNvPicPr>
            <p:nvPr/>
          </p:nvPicPr>
          <p:blipFill>
            <a:blip r:embed="rId7">
              <a:extLst/>
            </a:blip>
            <a:stretch>
              <a:fillRect/>
            </a:stretch>
          </p:blipFill>
          <p:spPr>
            <a:xfrm>
              <a:off x="0" y="12700"/>
              <a:ext cx="101600" cy="101600"/>
            </a:xfrm>
            <a:prstGeom prst="rect">
              <a:avLst/>
            </a:prstGeom>
            <a:ln w="12700" cap="flat">
              <a:noFill/>
              <a:miter lim="400000"/>
            </a:ln>
            <a:effectLst/>
          </p:spPr>
        </p:pic>
        <p:sp>
          <p:nvSpPr>
            <p:cNvPr id="660" name="20,065 people like this. Be the first of your friends."/>
            <p:cNvSpPr/>
            <p:nvPr/>
          </p:nvSpPr>
          <p:spPr>
            <a:xfrm>
              <a:off x="101600" y="0"/>
              <a:ext cx="2006816" cy="12700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0" tIns="0" rIns="0" bIns="0" numCol="1" anchor="ctr">
              <a:spAutoFit/>
            </a:bodyPr>
            <a:lstStyle>
              <a:lvl1pPr algn="l" defTabSz="457200">
                <a:lnSpc>
                  <a:spcPct val="190000"/>
                </a:lnSpc>
                <a:defRPr sz="700">
                  <a:latin typeface="Helvetica Neue"/>
                  <a:ea typeface="Helvetica Neue"/>
                  <a:cs typeface="Helvetica Neue"/>
                  <a:sym typeface="Helvetica Neue"/>
                </a:defRPr>
              </a:lvl1pPr>
            </a:lstStyle>
            <a:p>
              <a:pPr>
                <a:defRPr sz="800">
                  <a:latin typeface="Helvetica Neue Light"/>
                  <a:ea typeface="Helvetica Neue Light"/>
                  <a:cs typeface="Helvetica Neue Light"/>
                  <a:sym typeface="Helvetica Neue Light"/>
                </a:defRPr>
              </a:pPr>
              <a:r>
                <a:rPr sz="700">
                  <a:latin typeface="Helvetica Neue"/>
                  <a:ea typeface="Helvetica Neue"/>
                  <a:cs typeface="Helvetica Neue"/>
                  <a:sym typeface="Helvetica Neue"/>
                </a:rPr>
                <a:t>20,065 people like this. Be the first of your friends.</a:t>
              </a:r>
            </a:p>
          </p:txBody>
        </p:sp>
      </p:grpSp>
      <p:pic>
        <p:nvPicPr>
          <p:cNvPr id="662" name="droppedImage.png" descr="droppedImage.png"/>
          <p:cNvPicPr>
            <a:picLocks noChangeAspect="1"/>
          </p:cNvPicPr>
          <p:nvPr/>
        </p:nvPicPr>
        <p:blipFill>
          <a:blip r:embed="rId8">
            <a:extLst/>
          </a:blip>
          <a:stretch>
            <a:fillRect/>
          </a:stretch>
        </p:blipFill>
        <p:spPr>
          <a:xfrm>
            <a:off x="4495800" y="901700"/>
            <a:ext cx="666750" cy="139700"/>
          </a:xfrm>
          <a:prstGeom prst="rect">
            <a:avLst/>
          </a:prstGeom>
          <a:ln w="12700">
            <a:miter lim="400000"/>
          </a:ln>
        </p:spPr>
      </p:pic>
      <p:pic>
        <p:nvPicPr>
          <p:cNvPr id="663" name="droppedImage.png" descr="droppedImage.png"/>
          <p:cNvPicPr>
            <a:picLocks noChangeAspect="1"/>
          </p:cNvPicPr>
          <p:nvPr/>
        </p:nvPicPr>
        <p:blipFill>
          <a:blip r:embed="rId9">
            <a:extLst/>
          </a:blip>
          <a:stretch>
            <a:fillRect/>
          </a:stretch>
        </p:blipFill>
        <p:spPr>
          <a:xfrm>
            <a:off x="4064000" y="939800"/>
            <a:ext cx="400148" cy="406400"/>
          </a:xfrm>
          <a:prstGeom prst="rect">
            <a:avLst/>
          </a:prstGeom>
          <a:ln w="12700">
            <a:miter lim="400000"/>
          </a:ln>
        </p:spPr>
      </p:pic>
      <p:grpSp>
        <p:nvGrpSpPr>
          <p:cNvPr id="666" name="Gruppieren"/>
          <p:cNvGrpSpPr/>
          <p:nvPr/>
        </p:nvGrpSpPr>
        <p:grpSpPr>
          <a:xfrm>
            <a:off x="5194300" y="908174"/>
            <a:ext cx="359753" cy="127001"/>
            <a:chOff x="0" y="0"/>
            <a:chExt cx="359752" cy="127000"/>
          </a:xfrm>
        </p:grpSpPr>
        <p:pic>
          <p:nvPicPr>
            <p:cNvPr id="664" name="droppedImage.png" descr="droppedImage.png"/>
            <p:cNvPicPr>
              <a:picLocks noChangeAspect="1"/>
            </p:cNvPicPr>
            <p:nvPr/>
          </p:nvPicPr>
          <p:blipFill>
            <a:blip r:embed="rId10">
              <a:extLst/>
            </a:blip>
            <a:stretch>
              <a:fillRect/>
            </a:stretch>
          </p:blipFill>
          <p:spPr>
            <a:xfrm>
              <a:off x="0" y="6225"/>
              <a:ext cx="114300" cy="107951"/>
            </a:xfrm>
            <a:prstGeom prst="rect">
              <a:avLst/>
            </a:prstGeom>
            <a:ln w="12700" cap="flat">
              <a:noFill/>
              <a:miter lim="400000"/>
            </a:ln>
            <a:effectLst/>
          </p:spPr>
        </p:pic>
        <p:sp>
          <p:nvSpPr>
            <p:cNvPr id="665" name="Share"/>
            <p:cNvSpPr/>
            <p:nvPr/>
          </p:nvSpPr>
          <p:spPr>
            <a:xfrm>
              <a:off x="101600" y="0"/>
              <a:ext cx="258153" cy="12700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0" tIns="0" rIns="0" bIns="0" numCol="1" anchor="ctr">
              <a:spAutoFit/>
            </a:bodyPr>
            <a:lstStyle>
              <a:lvl1pPr algn="l" defTabSz="457200">
                <a:lnSpc>
                  <a:spcPct val="190000"/>
                </a:lnSpc>
                <a:defRPr b="1" sz="700">
                  <a:solidFill>
                    <a:srgbClr val="4B6EA9"/>
                  </a:solidFill>
                  <a:latin typeface="Helvetica Neue"/>
                  <a:ea typeface="Helvetica Neue"/>
                  <a:cs typeface="Helvetica Neue"/>
                  <a:sym typeface="Helvetica Neue"/>
                </a:defRPr>
              </a:lvl1pPr>
            </a:lstStyle>
            <a:p>
              <a:pPr>
                <a:defRPr sz="900"/>
              </a:pPr>
              <a:r>
                <a:rPr sz="700"/>
                <a:t>Share</a:t>
              </a:r>
            </a:p>
          </p:txBody>
        </p:sp>
      </p:grpSp>
      <p:grpSp>
        <p:nvGrpSpPr>
          <p:cNvPr id="669" name="Gruppieren"/>
          <p:cNvGrpSpPr/>
          <p:nvPr/>
        </p:nvGrpSpPr>
        <p:grpSpPr>
          <a:xfrm>
            <a:off x="5702300" y="1026690"/>
            <a:ext cx="607543" cy="213322"/>
            <a:chOff x="0" y="1289"/>
            <a:chExt cx="607542" cy="213321"/>
          </a:xfrm>
        </p:grpSpPr>
        <p:pic>
          <p:nvPicPr>
            <p:cNvPr id="667" name="droppedImage.png" descr="droppedImage.png"/>
            <p:cNvPicPr>
              <a:picLocks noChangeAspect="1"/>
            </p:cNvPicPr>
            <p:nvPr/>
          </p:nvPicPr>
          <p:blipFill>
            <a:blip r:embed="rId11">
              <a:extLst/>
            </a:blip>
            <a:stretch>
              <a:fillRect/>
            </a:stretch>
          </p:blipFill>
          <p:spPr>
            <a:xfrm>
              <a:off x="0" y="41399"/>
              <a:ext cx="349250" cy="152401"/>
            </a:xfrm>
            <a:prstGeom prst="rect">
              <a:avLst/>
            </a:prstGeom>
            <a:ln w="12700" cap="flat">
              <a:noFill/>
              <a:miter lim="400000"/>
            </a:ln>
            <a:effectLst/>
          </p:spPr>
        </p:pic>
        <p:sp>
          <p:nvSpPr>
            <p:cNvPr id="668" name="27K"/>
            <p:cNvSpPr/>
            <p:nvPr/>
          </p:nvSpPr>
          <p:spPr>
            <a:xfrm>
              <a:off x="330199" y="1289"/>
              <a:ext cx="277344" cy="213322"/>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lgn="l" defTabSz="457200">
                <a:lnSpc>
                  <a:spcPct val="190000"/>
                </a:lnSpc>
                <a:defRPr b="1" sz="700">
                  <a:latin typeface="Helvetica Neue"/>
                  <a:ea typeface="Helvetica Neue"/>
                  <a:cs typeface="Helvetica Neue"/>
                  <a:sym typeface="Helvetica Neue"/>
                </a:defRPr>
              </a:lvl1pPr>
            </a:lstStyle>
            <a:p>
              <a:pPr>
                <a:defRPr sz="800"/>
              </a:pPr>
              <a:r>
                <a:rPr sz="700"/>
                <a:t>27K</a:t>
              </a:r>
            </a:p>
          </p:txBody>
        </p:sp>
      </p:grpSp>
      <p:pic>
        <p:nvPicPr>
          <p:cNvPr id="670" name="tweetv.png" descr="tweetv.png"/>
          <p:cNvPicPr>
            <a:picLocks noChangeAspect="1"/>
          </p:cNvPicPr>
          <p:nvPr/>
        </p:nvPicPr>
        <p:blipFill>
          <a:blip r:embed="rId12">
            <a:extLst/>
          </a:blip>
          <a:stretch>
            <a:fillRect/>
          </a:stretch>
        </p:blipFill>
        <p:spPr>
          <a:xfrm>
            <a:off x="4064000" y="1524000"/>
            <a:ext cx="342900" cy="386542"/>
          </a:xfrm>
          <a:prstGeom prst="rect">
            <a:avLst/>
          </a:prstGeom>
          <a:ln w="12700">
            <a:miter lim="400000"/>
          </a:ln>
        </p:spPr>
      </p:pic>
      <p:pic>
        <p:nvPicPr>
          <p:cNvPr id="671" name="tweeth.png" descr="tweeth.png"/>
          <p:cNvPicPr>
            <a:picLocks noChangeAspect="1"/>
          </p:cNvPicPr>
          <p:nvPr/>
        </p:nvPicPr>
        <p:blipFill>
          <a:blip r:embed="rId13">
            <a:extLst/>
          </a:blip>
          <a:stretch>
            <a:fillRect/>
          </a:stretch>
        </p:blipFill>
        <p:spPr>
          <a:xfrm>
            <a:off x="4445000" y="1778000"/>
            <a:ext cx="679450" cy="127000"/>
          </a:xfrm>
          <a:prstGeom prst="rect">
            <a:avLst/>
          </a:prstGeom>
          <a:ln w="12700">
            <a:miter lim="400000"/>
          </a:ln>
        </p:spPr>
      </p:pic>
      <p:pic>
        <p:nvPicPr>
          <p:cNvPr id="672" name="tweetn.png" descr="tweetn.png"/>
          <p:cNvPicPr>
            <a:picLocks noChangeAspect="1"/>
          </p:cNvPicPr>
          <p:nvPr/>
        </p:nvPicPr>
        <p:blipFill>
          <a:blip r:embed="rId14">
            <a:extLst/>
          </a:blip>
          <a:stretch>
            <a:fillRect/>
          </a:stretch>
        </p:blipFill>
        <p:spPr>
          <a:xfrm>
            <a:off x="5143500" y="1778000"/>
            <a:ext cx="349250" cy="127000"/>
          </a:xfrm>
          <a:prstGeom prst="rect">
            <a:avLst/>
          </a:prstGeom>
          <a:ln w="12700">
            <a:miter lim="400000"/>
          </a:ln>
        </p:spPr>
      </p:pic>
      <p:grpSp>
        <p:nvGrpSpPr>
          <p:cNvPr id="676" name="Gruppieren"/>
          <p:cNvGrpSpPr/>
          <p:nvPr/>
        </p:nvGrpSpPr>
        <p:grpSpPr>
          <a:xfrm>
            <a:off x="2844800" y="3443357"/>
            <a:ext cx="3352800" cy="733401"/>
            <a:chOff x="0" y="1657"/>
            <a:chExt cx="3352800" cy="733399"/>
          </a:xfrm>
        </p:grpSpPr>
        <p:sp>
          <p:nvSpPr>
            <p:cNvPr id="673" name="Abgerundetes Rechteck"/>
            <p:cNvSpPr/>
            <p:nvPr/>
          </p:nvSpPr>
          <p:spPr>
            <a:xfrm>
              <a:off x="0" y="63500"/>
              <a:ext cx="3352800" cy="609600"/>
            </a:xfrm>
            <a:prstGeom prst="roundRect">
              <a:avLst>
                <a:gd name="adj" fmla="val 14583"/>
              </a:avLst>
            </a:prstGeom>
            <a:blipFill rotWithShape="1">
              <a:blip r:embed="rId15"/>
              <a:srcRect l="0" t="0" r="0" b="0"/>
              <a:tile tx="0" ty="0" sx="100000" sy="100000" flip="none" algn="tl"/>
            </a:blipFill>
            <a:ln w="38100" cap="flat">
              <a:solidFill>
                <a:srgbClr val="941100"/>
              </a:solidFill>
              <a:prstDash val="solid"/>
              <a:miter lim="400000"/>
            </a:ln>
            <a:effectLst/>
          </p:spPr>
          <p:txBody>
            <a:bodyPr wrap="square" lIns="101600" tIns="101600" rIns="101600" bIns="101600" numCol="1" anchor="ctr">
              <a:noAutofit/>
            </a:bodyPr>
            <a:lstStyle/>
            <a:p>
              <a:pPr algn="l">
                <a:defRPr sz="900">
                  <a:solidFill>
                    <a:srgbClr val="606060"/>
                  </a:solidFill>
                  <a:latin typeface="Helvetica Neue"/>
                  <a:ea typeface="Helvetica Neue"/>
                  <a:cs typeface="Helvetica Neue"/>
                  <a:sym typeface="Helvetica Neue"/>
                </a:defRPr>
              </a:pPr>
            </a:p>
          </p:txBody>
        </p:sp>
        <p:sp>
          <p:nvSpPr>
            <p:cNvPr id="674" name="!"/>
            <p:cNvSpPr/>
            <p:nvPr/>
          </p:nvSpPr>
          <p:spPr>
            <a:xfrm>
              <a:off x="139700" y="215900"/>
              <a:ext cx="317500" cy="317500"/>
            </a:xfrm>
            <a:prstGeom prst="ellipse">
              <a:avLst/>
            </a:prstGeom>
            <a:solidFill>
              <a:srgbClr val="FFFFFF"/>
            </a:solidFill>
            <a:ln w="50800" cap="flat">
              <a:solidFill>
                <a:srgbClr val="941100"/>
              </a:solidFill>
              <a:prstDash val="solid"/>
              <a:miter lim="400000"/>
            </a:ln>
            <a:effectLst/>
            <a:extLst>
              <a:ext uri="{C572A759-6A51-4108-AA02-DFA0A04FC94B}">
                <ma14:wrappingTextBoxFlag xmlns:ma14="http://schemas.microsoft.com/office/mac/drawingml/2011/main" val="1"/>
              </a:ext>
            </a:extLst>
          </p:spPr>
          <p:txBody>
            <a:bodyPr wrap="square" lIns="0" tIns="0" rIns="0" bIns="0" numCol="1" anchor="ctr">
              <a:noAutofit/>
            </a:bodyPr>
            <a:lstStyle>
              <a:lvl1pPr>
                <a:defRPr b="1" sz="2000">
                  <a:solidFill>
                    <a:srgbClr val="941100"/>
                  </a:solidFill>
                  <a:latin typeface="Helvetica Neue"/>
                  <a:ea typeface="Helvetica Neue"/>
                  <a:cs typeface="Helvetica Neue"/>
                  <a:sym typeface="Helvetica Neue"/>
                </a:defRPr>
              </a:lvl1pPr>
            </a:lstStyle>
            <a:p>
              <a:pPr/>
              <a:r>
                <a:t>!</a:t>
              </a:r>
            </a:p>
          </p:txBody>
        </p:sp>
        <p:sp>
          <p:nvSpPr>
            <p:cNvPr id="675" name="Error:…"/>
            <p:cNvSpPr/>
            <p:nvPr/>
          </p:nvSpPr>
          <p:spPr>
            <a:xfrm>
              <a:off x="596900" y="1657"/>
              <a:ext cx="2641600" cy="7334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ctr">
              <a:spAutoFit/>
            </a:bodyPr>
            <a:lstStyle/>
            <a:p>
              <a:pPr algn="l">
                <a:spcBef>
                  <a:spcPts val="300"/>
                </a:spcBef>
                <a:defRPr b="1" sz="2000">
                  <a:solidFill>
                    <a:srgbClr val="FFFFFF"/>
                  </a:solidFill>
                  <a:latin typeface="Helvetica Neue"/>
                  <a:ea typeface="Helvetica Neue"/>
                  <a:cs typeface="Helvetica Neue"/>
                  <a:sym typeface="Helvetica Neue"/>
                </a:defRPr>
              </a:pPr>
              <a:r>
                <a:t>Error:</a:t>
              </a:r>
            </a:p>
            <a:p>
              <a:pPr algn="l">
                <a:defRPr sz="900">
                  <a:solidFill>
                    <a:srgbClr val="FFFFFF"/>
                  </a:solidFill>
                  <a:latin typeface="Helvetica Neue"/>
                  <a:ea typeface="Helvetica Neue"/>
                  <a:cs typeface="Helvetica Neue"/>
                  <a:sym typeface="Helvetica Neue"/>
                </a:defRPr>
              </a:pPr>
              <a:r>
                <a:t>Something bad happened. Here’s what to do about it.</a:t>
              </a:r>
            </a:p>
          </p:txBody>
        </p:sp>
      </p:grpSp>
      <p:grpSp>
        <p:nvGrpSpPr>
          <p:cNvPr id="682" name="Gruppieren"/>
          <p:cNvGrpSpPr/>
          <p:nvPr/>
        </p:nvGrpSpPr>
        <p:grpSpPr>
          <a:xfrm>
            <a:off x="2844800" y="4129157"/>
            <a:ext cx="3352800" cy="733401"/>
            <a:chOff x="0" y="1657"/>
            <a:chExt cx="3352800" cy="733399"/>
          </a:xfrm>
        </p:grpSpPr>
        <p:sp>
          <p:nvSpPr>
            <p:cNvPr id="677" name="Abgerundetes Rechteck"/>
            <p:cNvSpPr/>
            <p:nvPr/>
          </p:nvSpPr>
          <p:spPr>
            <a:xfrm>
              <a:off x="0" y="63500"/>
              <a:ext cx="3352800" cy="609600"/>
            </a:xfrm>
            <a:prstGeom prst="roundRect">
              <a:avLst>
                <a:gd name="adj" fmla="val 14583"/>
              </a:avLst>
            </a:prstGeom>
            <a:blipFill rotWithShape="1">
              <a:blip r:embed="rId16"/>
              <a:srcRect l="0" t="0" r="0" b="0"/>
              <a:tile tx="0" ty="0" sx="100000" sy="100000" flip="none" algn="tl"/>
            </a:blipFill>
            <a:ln w="38100" cap="flat">
              <a:solidFill>
                <a:srgbClr val="325900"/>
              </a:solidFill>
              <a:prstDash val="solid"/>
              <a:miter lim="400000"/>
            </a:ln>
            <a:effectLst/>
          </p:spPr>
          <p:txBody>
            <a:bodyPr wrap="square" lIns="101600" tIns="101600" rIns="101600" bIns="101600" numCol="1" anchor="ctr">
              <a:noAutofit/>
            </a:bodyPr>
            <a:lstStyle/>
            <a:p>
              <a:pPr algn="l">
                <a:defRPr sz="900">
                  <a:solidFill>
                    <a:srgbClr val="606060"/>
                  </a:solidFill>
                  <a:latin typeface="Helvetica Neue"/>
                  <a:ea typeface="Helvetica Neue"/>
                  <a:cs typeface="Helvetica Neue"/>
                  <a:sym typeface="Helvetica Neue"/>
                </a:defRPr>
              </a:pPr>
            </a:p>
          </p:txBody>
        </p:sp>
        <p:sp>
          <p:nvSpPr>
            <p:cNvPr id="678" name="Success:…"/>
            <p:cNvSpPr/>
            <p:nvPr/>
          </p:nvSpPr>
          <p:spPr>
            <a:xfrm>
              <a:off x="596900" y="1657"/>
              <a:ext cx="2641600" cy="7334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ctr">
              <a:spAutoFit/>
            </a:bodyPr>
            <a:lstStyle/>
            <a:p>
              <a:pPr algn="l">
                <a:spcBef>
                  <a:spcPts val="300"/>
                </a:spcBef>
                <a:defRPr b="1" sz="2000">
                  <a:solidFill>
                    <a:srgbClr val="FFFFFF"/>
                  </a:solidFill>
                  <a:latin typeface="Helvetica Neue"/>
                  <a:ea typeface="Helvetica Neue"/>
                  <a:cs typeface="Helvetica Neue"/>
                  <a:sym typeface="Helvetica Neue"/>
                </a:defRPr>
              </a:pPr>
              <a:r>
                <a:t>Success:</a:t>
              </a:r>
            </a:p>
            <a:p>
              <a:pPr algn="l">
                <a:defRPr sz="900">
                  <a:solidFill>
                    <a:srgbClr val="FFFFFF"/>
                  </a:solidFill>
                  <a:latin typeface="Helvetica Neue"/>
                  <a:ea typeface="Helvetica Neue"/>
                  <a:cs typeface="Helvetica Neue"/>
                  <a:sym typeface="Helvetica Neue"/>
                </a:defRPr>
              </a:pPr>
              <a:r>
                <a:t>Something good happened. Here’s how awesome that is.</a:t>
              </a:r>
            </a:p>
          </p:txBody>
        </p:sp>
        <p:grpSp>
          <p:nvGrpSpPr>
            <p:cNvPr id="681" name="Gruppieren"/>
            <p:cNvGrpSpPr/>
            <p:nvPr/>
          </p:nvGrpSpPr>
          <p:grpSpPr>
            <a:xfrm>
              <a:off x="204968" y="292250"/>
              <a:ext cx="247443" cy="196625"/>
              <a:chOff x="0" y="0"/>
              <a:chExt cx="247442" cy="196623"/>
            </a:xfrm>
          </p:grpSpPr>
          <p:sp>
            <p:nvSpPr>
              <p:cNvPr id="679" name="Linie"/>
              <p:cNvSpPr/>
              <p:nvPr/>
            </p:nvSpPr>
            <p:spPr>
              <a:xfrm>
                <a:off x="0" y="97769"/>
                <a:ext cx="98854" cy="98855"/>
              </a:xfrm>
              <a:prstGeom prst="line">
                <a:avLst/>
              </a:prstGeom>
              <a:noFill/>
              <a:ln w="139700" cap="flat">
                <a:solidFill>
                  <a:srgbClr val="FFFFFF"/>
                </a:solidFill>
                <a:prstDash val="solid"/>
                <a:miter lim="400000"/>
              </a:ln>
              <a:effectLst/>
            </p:spPr>
            <p:txBody>
              <a:bodyPr wrap="square" lIns="0" tIns="0" rIns="0" bIns="0" numCol="1" anchor="t">
                <a:noAutofit/>
              </a:bodyPr>
              <a:lstStyle/>
              <a:p>
                <a:pPr algn="l" defTabSz="457200">
                  <a:defRPr sz="1200">
                    <a:latin typeface="Helvetica"/>
                    <a:ea typeface="Helvetica"/>
                    <a:cs typeface="Helvetica"/>
                    <a:sym typeface="Helvetica"/>
                  </a:defRPr>
                </a:pPr>
              </a:p>
            </p:txBody>
          </p:sp>
          <p:sp>
            <p:nvSpPr>
              <p:cNvPr id="680" name="Linie"/>
              <p:cNvSpPr/>
              <p:nvPr/>
            </p:nvSpPr>
            <p:spPr>
              <a:xfrm flipV="1">
                <a:off x="86349" y="0"/>
                <a:ext cx="161094" cy="161093"/>
              </a:xfrm>
              <a:prstGeom prst="line">
                <a:avLst/>
              </a:prstGeom>
              <a:noFill/>
              <a:ln w="139700" cap="flat">
                <a:solidFill>
                  <a:srgbClr val="FFFFFF"/>
                </a:solidFill>
                <a:prstDash val="solid"/>
                <a:miter lim="400000"/>
              </a:ln>
              <a:effectLst/>
            </p:spPr>
            <p:txBody>
              <a:bodyPr wrap="square" lIns="0" tIns="0" rIns="0" bIns="0" numCol="1" anchor="t">
                <a:noAutofit/>
              </a:bodyPr>
              <a:lstStyle/>
              <a:p>
                <a:pPr algn="l" defTabSz="457200">
                  <a:defRPr sz="1200">
                    <a:latin typeface="Helvetica"/>
                    <a:ea typeface="Helvetica"/>
                    <a:cs typeface="Helvetica"/>
                    <a:sym typeface="Helvetica"/>
                  </a:defRPr>
                </a:pPr>
              </a:p>
            </p:txBody>
          </p:sp>
        </p:grpSp>
      </p:grpSp>
      <p:grpSp>
        <p:nvGrpSpPr>
          <p:cNvPr id="686" name="Gruppieren"/>
          <p:cNvGrpSpPr/>
          <p:nvPr/>
        </p:nvGrpSpPr>
        <p:grpSpPr>
          <a:xfrm>
            <a:off x="2844800" y="2757557"/>
            <a:ext cx="3352800" cy="733401"/>
            <a:chOff x="0" y="1657"/>
            <a:chExt cx="3352800" cy="733399"/>
          </a:xfrm>
        </p:grpSpPr>
        <p:sp>
          <p:nvSpPr>
            <p:cNvPr id="683" name="Abgerundetes Rechteck"/>
            <p:cNvSpPr/>
            <p:nvPr/>
          </p:nvSpPr>
          <p:spPr>
            <a:xfrm>
              <a:off x="0" y="63500"/>
              <a:ext cx="3352800" cy="609600"/>
            </a:xfrm>
            <a:prstGeom prst="roundRect">
              <a:avLst>
                <a:gd name="adj" fmla="val 14583"/>
              </a:avLst>
            </a:prstGeom>
            <a:blipFill rotWithShape="1">
              <a:blip r:embed="rId17"/>
              <a:srcRect l="0" t="0" r="0" b="0"/>
              <a:tile tx="0" ty="0" sx="100000" sy="100000" flip="none" algn="tl"/>
            </a:blipFill>
            <a:ln w="38100" cap="flat">
              <a:solidFill>
                <a:srgbClr val="8E4E00"/>
              </a:solidFill>
              <a:prstDash val="solid"/>
              <a:miter lim="400000"/>
            </a:ln>
            <a:effectLst/>
          </p:spPr>
          <p:txBody>
            <a:bodyPr wrap="square" lIns="101600" tIns="101600" rIns="101600" bIns="101600" numCol="1" anchor="ctr">
              <a:noAutofit/>
            </a:bodyPr>
            <a:lstStyle/>
            <a:p>
              <a:pPr algn="l">
                <a:defRPr sz="900">
                  <a:solidFill>
                    <a:srgbClr val="606060"/>
                  </a:solidFill>
                  <a:latin typeface="Helvetica Neue"/>
                  <a:ea typeface="Helvetica Neue"/>
                  <a:cs typeface="Helvetica Neue"/>
                  <a:sym typeface="Helvetica Neue"/>
                </a:defRPr>
              </a:pPr>
            </a:p>
          </p:txBody>
        </p:sp>
        <p:sp>
          <p:nvSpPr>
            <p:cNvPr id="684" name="Warning:…"/>
            <p:cNvSpPr/>
            <p:nvPr/>
          </p:nvSpPr>
          <p:spPr>
            <a:xfrm>
              <a:off x="596900" y="1657"/>
              <a:ext cx="2641600" cy="7334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ctr">
              <a:spAutoFit/>
            </a:bodyPr>
            <a:lstStyle/>
            <a:p>
              <a:pPr algn="l">
                <a:spcBef>
                  <a:spcPts val="300"/>
                </a:spcBef>
                <a:defRPr b="1" sz="2000">
                  <a:solidFill>
                    <a:srgbClr val="FFFFFF"/>
                  </a:solidFill>
                  <a:latin typeface="Helvetica Neue"/>
                  <a:ea typeface="Helvetica Neue"/>
                  <a:cs typeface="Helvetica Neue"/>
                  <a:sym typeface="Helvetica Neue"/>
                </a:defRPr>
              </a:pPr>
              <a:r>
                <a:t>Warning:</a:t>
              </a:r>
            </a:p>
            <a:p>
              <a:pPr algn="l">
                <a:defRPr sz="900">
                  <a:solidFill>
                    <a:srgbClr val="FFFFFF"/>
                  </a:solidFill>
                  <a:latin typeface="Helvetica Neue"/>
                  <a:ea typeface="Helvetica Neue"/>
                  <a:cs typeface="Helvetica Neue"/>
                  <a:sym typeface="Helvetica Neue"/>
                </a:defRPr>
              </a:pPr>
              <a:r>
                <a:t>Something you should be aware of happened. Be careful.</a:t>
              </a:r>
            </a:p>
          </p:txBody>
        </p:sp>
        <p:sp>
          <p:nvSpPr>
            <p:cNvPr id="685" name="!"/>
            <p:cNvSpPr/>
            <p:nvPr/>
          </p:nvSpPr>
          <p:spPr>
            <a:xfrm>
              <a:off x="127000" y="190500"/>
              <a:ext cx="368300" cy="3683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21600" y="21600"/>
                  </a:lnTo>
                  <a:lnTo>
                    <a:pt x="10800" y="0"/>
                  </a:lnTo>
                  <a:close/>
                </a:path>
              </a:pathLst>
            </a:custGeom>
            <a:solidFill>
              <a:srgbClr val="FFFFFF"/>
            </a:solidFill>
            <a:ln w="50800" cap="flat">
              <a:solidFill>
                <a:srgbClr val="8E4E00"/>
              </a:solidFill>
              <a:prstDash val="solid"/>
              <a:miter lim="400000"/>
            </a:ln>
            <a:effectLst/>
            <a:extLst>
              <a:ext uri="{C572A759-6A51-4108-AA02-DFA0A04FC94B}">
                <ma14:wrappingTextBoxFlag xmlns:ma14="http://schemas.microsoft.com/office/mac/drawingml/2011/main" val="1"/>
              </a:ext>
            </a:extLst>
          </p:spPr>
          <p:txBody>
            <a:bodyPr wrap="square" lIns="25400" tIns="25400" rIns="25400" bIns="25400" numCol="1" anchor="ctr">
              <a:noAutofit/>
            </a:bodyPr>
            <a:lstStyle>
              <a:lvl1pPr>
                <a:defRPr b="1" sz="2000">
                  <a:solidFill>
                    <a:srgbClr val="8E4E00"/>
                  </a:solidFill>
                  <a:latin typeface="Helvetica Neue"/>
                  <a:ea typeface="Helvetica Neue"/>
                  <a:cs typeface="Helvetica Neue"/>
                  <a:sym typeface="Helvetica Neue"/>
                </a:defRPr>
              </a:lvl1pPr>
            </a:lstStyle>
            <a:p>
              <a:pPr/>
              <a:r>
                <a:t>!</a:t>
              </a:r>
            </a:p>
          </p:txBody>
        </p:sp>
      </p:grpSp>
      <p:grpSp>
        <p:nvGrpSpPr>
          <p:cNvPr id="689" name="Gruppieren"/>
          <p:cNvGrpSpPr/>
          <p:nvPr/>
        </p:nvGrpSpPr>
        <p:grpSpPr>
          <a:xfrm>
            <a:off x="2095500" y="901700"/>
            <a:ext cx="1854200" cy="127000"/>
            <a:chOff x="0" y="0"/>
            <a:chExt cx="1854200" cy="127000"/>
          </a:xfrm>
        </p:grpSpPr>
        <p:sp>
          <p:nvSpPr>
            <p:cNvPr id="687" name="Abgerundetes Rechteck"/>
            <p:cNvSpPr/>
            <p:nvPr/>
          </p:nvSpPr>
          <p:spPr>
            <a:xfrm>
              <a:off x="0" y="0"/>
              <a:ext cx="1854200" cy="127000"/>
            </a:xfrm>
            <a:prstGeom prst="roundRect">
              <a:avLst>
                <a:gd name="adj" fmla="val 50000"/>
              </a:avLst>
            </a:prstGeom>
            <a:solidFill>
              <a:srgbClr val="EBEBEB"/>
            </a:solidFill>
            <a:ln w="38100" cap="flat">
              <a:solidFill>
                <a:srgbClr val="797979"/>
              </a:solidFill>
              <a:prstDash val="solid"/>
              <a:miter lim="400000"/>
            </a:ln>
            <a:effectLst>
              <a:outerShdw sx="100000" sy="100000" kx="0" ky="0" algn="b" rotWithShape="0" blurRad="12700" dist="12700" dir="5400000">
                <a:srgbClr val="FFFFFF"/>
              </a:outerShdw>
            </a:effectLst>
          </p:spPr>
          <p:txBody>
            <a:bodyPr wrap="square" lIns="50800" tIns="50800" rIns="50800" bIns="50800" numCol="1" anchor="ctr">
              <a:noAutofit/>
            </a:bodyPr>
            <a:lstStyle/>
            <a:p>
              <a:pPr>
                <a:defRPr>
                  <a:solidFill>
                    <a:srgbClr val="FFFFFF"/>
                  </a:solidFill>
                  <a:effectLst>
                    <a:outerShdw sx="100000" sy="100000" kx="0" ky="0" algn="b" rotWithShape="0" blurRad="38100" dist="12700" dir="5400000">
                      <a:srgbClr val="000000">
                        <a:alpha val="50000"/>
                      </a:srgbClr>
                    </a:outerShdw>
                  </a:effectLst>
                </a:defRPr>
              </a:pPr>
            </a:p>
          </p:txBody>
        </p:sp>
        <p:sp>
          <p:nvSpPr>
            <p:cNvPr id="688" name="Abgerundetes Rechteck"/>
            <p:cNvSpPr/>
            <p:nvPr/>
          </p:nvSpPr>
          <p:spPr>
            <a:xfrm>
              <a:off x="25400" y="17462"/>
              <a:ext cx="990600" cy="84337"/>
            </a:xfrm>
            <a:prstGeom prst="roundRect">
              <a:avLst>
                <a:gd name="adj" fmla="val 50000"/>
              </a:avLst>
            </a:prstGeom>
            <a:solidFill>
              <a:srgbClr val="A9A9A9"/>
            </a:solidFill>
            <a:ln w="12700" cap="flat">
              <a:solidFill>
                <a:srgbClr val="A9A9A9"/>
              </a:solidFill>
              <a:prstDash val="solid"/>
              <a:miter lim="400000"/>
            </a:ln>
            <a:effectLst/>
          </p:spPr>
          <p:txBody>
            <a:bodyPr wrap="square" lIns="50800" tIns="50800" rIns="50800" bIns="50800" numCol="1" anchor="ctr">
              <a:noAutofit/>
            </a:bodyPr>
            <a:lstStyle/>
            <a:p>
              <a:pPr>
                <a:defRPr>
                  <a:solidFill>
                    <a:srgbClr val="FFFFFF"/>
                  </a:solidFill>
                  <a:effectLst>
                    <a:outerShdw sx="100000" sy="100000" kx="0" ky="0" algn="b" rotWithShape="0" blurRad="38100" dist="12700" dir="5400000">
                      <a:srgbClr val="000000">
                        <a:alpha val="50000"/>
                      </a:srgbClr>
                    </a:outerShdw>
                  </a:effectLst>
                </a:defRPr>
              </a:pPr>
            </a:p>
          </p:txBody>
        </p:sp>
      </p:grpSp>
      <p:grpSp>
        <p:nvGrpSpPr>
          <p:cNvPr id="692" name="Gruppieren"/>
          <p:cNvGrpSpPr/>
          <p:nvPr/>
        </p:nvGrpSpPr>
        <p:grpSpPr>
          <a:xfrm>
            <a:off x="2095500" y="1270000"/>
            <a:ext cx="1854200" cy="127000"/>
            <a:chOff x="0" y="0"/>
            <a:chExt cx="1854200" cy="127000"/>
          </a:xfrm>
        </p:grpSpPr>
        <p:sp>
          <p:nvSpPr>
            <p:cNvPr id="690" name="Abgerundetes Rechteck"/>
            <p:cNvSpPr/>
            <p:nvPr/>
          </p:nvSpPr>
          <p:spPr>
            <a:xfrm>
              <a:off x="0" y="0"/>
              <a:ext cx="1854200" cy="127000"/>
            </a:xfrm>
            <a:prstGeom prst="roundRect">
              <a:avLst>
                <a:gd name="adj" fmla="val 40000"/>
              </a:avLst>
            </a:prstGeom>
            <a:solidFill>
              <a:srgbClr val="EBEBEB"/>
            </a:solidFill>
            <a:ln w="38100" cap="flat">
              <a:solidFill>
                <a:srgbClr val="797979"/>
              </a:solidFill>
              <a:prstDash val="solid"/>
              <a:miter lim="400000"/>
            </a:ln>
            <a:effectLst>
              <a:outerShdw sx="100000" sy="100000" kx="0" ky="0" algn="b" rotWithShape="0" blurRad="12700" dist="12700" dir="5400000">
                <a:srgbClr val="FFFFFF"/>
              </a:outerShdw>
            </a:effectLst>
          </p:spPr>
          <p:txBody>
            <a:bodyPr wrap="square" lIns="50800" tIns="50800" rIns="50800" bIns="50800" numCol="1" anchor="ctr">
              <a:noAutofit/>
            </a:bodyPr>
            <a:lstStyle/>
            <a:p>
              <a:pPr>
                <a:defRPr>
                  <a:solidFill>
                    <a:srgbClr val="FFFFFF"/>
                  </a:solidFill>
                  <a:effectLst>
                    <a:outerShdw sx="100000" sy="100000" kx="0" ky="0" algn="b" rotWithShape="0" blurRad="38100" dist="12700" dir="5400000">
                      <a:srgbClr val="000000">
                        <a:alpha val="50000"/>
                      </a:srgbClr>
                    </a:outerShdw>
                  </a:effectLst>
                </a:defRPr>
              </a:pPr>
            </a:p>
          </p:txBody>
        </p:sp>
        <p:sp>
          <p:nvSpPr>
            <p:cNvPr id="691" name="Abgerundetes Rechteck"/>
            <p:cNvSpPr/>
            <p:nvPr/>
          </p:nvSpPr>
          <p:spPr>
            <a:xfrm>
              <a:off x="12700" y="21232"/>
              <a:ext cx="990600" cy="84337"/>
            </a:xfrm>
            <a:prstGeom prst="roundRect">
              <a:avLst>
                <a:gd name="adj" fmla="val 50000"/>
              </a:avLst>
            </a:prstGeom>
            <a:solidFill>
              <a:srgbClr val="A9A9A9"/>
            </a:solidFill>
            <a:ln w="12700" cap="flat">
              <a:solidFill>
                <a:srgbClr val="A9A9A9"/>
              </a:solidFill>
              <a:prstDash val="solid"/>
              <a:miter lim="400000"/>
            </a:ln>
            <a:effectLst/>
          </p:spPr>
          <p:txBody>
            <a:bodyPr wrap="square" lIns="50800" tIns="50800" rIns="50800" bIns="50800" numCol="1" anchor="ctr">
              <a:noAutofit/>
            </a:bodyPr>
            <a:lstStyle/>
            <a:p>
              <a:pPr>
                <a:defRPr>
                  <a:solidFill>
                    <a:srgbClr val="FFFFFF"/>
                  </a:solidFill>
                  <a:effectLst>
                    <a:outerShdw sx="100000" sy="100000" kx="0" ky="0" algn="b" rotWithShape="0" blurRad="38100" dist="12700" dir="5400000">
                      <a:srgbClr val="000000">
                        <a:alpha val="50000"/>
                      </a:srgbClr>
                    </a:outerShdw>
                  </a:effectLst>
                </a:defRPr>
              </a:pPr>
            </a:p>
          </p:txBody>
        </p:sp>
      </p:grpSp>
      <p:grpSp>
        <p:nvGrpSpPr>
          <p:cNvPr id="695" name="Gruppieren"/>
          <p:cNvGrpSpPr/>
          <p:nvPr/>
        </p:nvGrpSpPr>
        <p:grpSpPr>
          <a:xfrm>
            <a:off x="2095500" y="2019300"/>
            <a:ext cx="1854200" cy="127000"/>
            <a:chOff x="0" y="0"/>
            <a:chExt cx="1854200" cy="127000"/>
          </a:xfrm>
        </p:grpSpPr>
        <p:sp>
          <p:nvSpPr>
            <p:cNvPr id="693" name="Abgerundetes Rechteck"/>
            <p:cNvSpPr/>
            <p:nvPr/>
          </p:nvSpPr>
          <p:spPr>
            <a:xfrm>
              <a:off x="0" y="0"/>
              <a:ext cx="1854200" cy="127000"/>
            </a:xfrm>
            <a:prstGeom prst="roundRect">
              <a:avLst>
                <a:gd name="adj" fmla="val 40000"/>
              </a:avLst>
            </a:prstGeom>
            <a:noFill/>
            <a:ln w="50800" cap="flat">
              <a:solidFill>
                <a:srgbClr val="A9A9A9"/>
              </a:solidFill>
              <a:prstDash val="solid"/>
              <a:miter lim="400000"/>
            </a:ln>
            <a:effectLst/>
          </p:spPr>
          <p:txBody>
            <a:bodyPr wrap="square" lIns="50800" tIns="50800" rIns="50800" bIns="50800" numCol="1" anchor="ctr">
              <a:noAutofit/>
            </a:bodyPr>
            <a:lstStyle/>
            <a:p>
              <a:pPr>
                <a:defRPr>
                  <a:solidFill>
                    <a:srgbClr val="FFFFFF"/>
                  </a:solidFill>
                  <a:effectLst>
                    <a:outerShdw sx="100000" sy="100000" kx="0" ky="0" algn="b" rotWithShape="0" blurRad="38100" dist="12700" dir="5400000">
                      <a:srgbClr val="000000">
                        <a:alpha val="50000"/>
                      </a:srgbClr>
                    </a:outerShdw>
                  </a:effectLst>
                </a:defRPr>
              </a:pPr>
            </a:p>
          </p:txBody>
        </p:sp>
        <p:sp>
          <p:nvSpPr>
            <p:cNvPr id="694" name="Abgerundetes Rechteck"/>
            <p:cNvSpPr/>
            <p:nvPr/>
          </p:nvSpPr>
          <p:spPr>
            <a:xfrm>
              <a:off x="25400" y="16073"/>
              <a:ext cx="990600" cy="84337"/>
            </a:xfrm>
            <a:prstGeom prst="roundRect">
              <a:avLst>
                <a:gd name="adj" fmla="val 50000"/>
              </a:avLst>
            </a:prstGeom>
            <a:solidFill>
              <a:srgbClr val="A9A9A9"/>
            </a:solidFill>
            <a:ln w="12700" cap="flat">
              <a:solidFill>
                <a:srgbClr val="A9A9A9"/>
              </a:solidFill>
              <a:prstDash val="solid"/>
              <a:miter lim="400000"/>
            </a:ln>
            <a:effectLst/>
          </p:spPr>
          <p:txBody>
            <a:bodyPr wrap="square" lIns="50800" tIns="50800" rIns="50800" bIns="50800" numCol="1" anchor="ctr">
              <a:noAutofit/>
            </a:bodyPr>
            <a:lstStyle/>
            <a:p>
              <a:pPr>
                <a:defRPr>
                  <a:solidFill>
                    <a:srgbClr val="FFFFFF"/>
                  </a:solidFill>
                  <a:effectLst>
                    <a:outerShdw sx="100000" sy="100000" kx="0" ky="0" algn="b" rotWithShape="0" blurRad="38100" dist="12700" dir="5400000">
                      <a:srgbClr val="000000">
                        <a:alpha val="50000"/>
                      </a:srgbClr>
                    </a:outerShdw>
                  </a:effectLst>
                </a:defRPr>
              </a:pPr>
            </a:p>
          </p:txBody>
        </p:sp>
      </p:grpSp>
      <p:grpSp>
        <p:nvGrpSpPr>
          <p:cNvPr id="698" name="Gruppieren"/>
          <p:cNvGrpSpPr/>
          <p:nvPr/>
        </p:nvGrpSpPr>
        <p:grpSpPr>
          <a:xfrm>
            <a:off x="2095500" y="1638300"/>
            <a:ext cx="1854200" cy="127000"/>
            <a:chOff x="0" y="0"/>
            <a:chExt cx="1854200" cy="127000"/>
          </a:xfrm>
        </p:grpSpPr>
        <p:sp>
          <p:nvSpPr>
            <p:cNvPr id="696" name="Abgerundetes Rechteck"/>
            <p:cNvSpPr/>
            <p:nvPr/>
          </p:nvSpPr>
          <p:spPr>
            <a:xfrm>
              <a:off x="25400" y="25003"/>
              <a:ext cx="990600" cy="84337"/>
            </a:xfrm>
            <a:prstGeom prst="roundRect">
              <a:avLst>
                <a:gd name="adj" fmla="val 50000"/>
              </a:avLst>
            </a:prstGeom>
            <a:solidFill>
              <a:srgbClr val="A9A9A9"/>
            </a:solidFill>
            <a:ln w="12700" cap="flat">
              <a:solidFill>
                <a:srgbClr val="A9A9A9"/>
              </a:solidFill>
              <a:prstDash val="solid"/>
              <a:miter lim="400000"/>
            </a:ln>
            <a:effectLst/>
          </p:spPr>
          <p:txBody>
            <a:bodyPr wrap="square" lIns="50800" tIns="50800" rIns="50800" bIns="50800" numCol="1" anchor="ctr">
              <a:noAutofit/>
            </a:bodyPr>
            <a:lstStyle/>
            <a:p>
              <a:pPr>
                <a:defRPr>
                  <a:solidFill>
                    <a:srgbClr val="FFFFFF"/>
                  </a:solidFill>
                  <a:effectLst>
                    <a:outerShdw sx="100000" sy="100000" kx="0" ky="0" algn="b" rotWithShape="0" blurRad="38100" dist="12700" dir="5400000">
                      <a:srgbClr val="000000">
                        <a:alpha val="50000"/>
                      </a:srgbClr>
                    </a:outerShdw>
                  </a:effectLst>
                </a:defRPr>
              </a:pPr>
            </a:p>
          </p:txBody>
        </p:sp>
        <p:sp>
          <p:nvSpPr>
            <p:cNvPr id="697" name="Abgerundetes Rechteck"/>
            <p:cNvSpPr/>
            <p:nvPr/>
          </p:nvSpPr>
          <p:spPr>
            <a:xfrm>
              <a:off x="0" y="0"/>
              <a:ext cx="1854200" cy="127000"/>
            </a:xfrm>
            <a:prstGeom prst="roundRect">
              <a:avLst>
                <a:gd name="adj" fmla="val 50000"/>
              </a:avLst>
            </a:prstGeom>
            <a:noFill/>
            <a:ln w="50800" cap="flat">
              <a:solidFill>
                <a:srgbClr val="A9A9A9"/>
              </a:solidFill>
              <a:prstDash val="solid"/>
              <a:miter lim="400000"/>
            </a:ln>
            <a:effectLst/>
          </p:spPr>
          <p:txBody>
            <a:bodyPr wrap="square" lIns="50800" tIns="50800" rIns="50800" bIns="50800" numCol="1" anchor="ctr">
              <a:noAutofit/>
            </a:bodyPr>
            <a:lstStyle/>
            <a:p>
              <a:pPr>
                <a:defRPr>
                  <a:solidFill>
                    <a:srgbClr val="FFFFFF"/>
                  </a:solidFill>
                  <a:effectLst>
                    <a:outerShdw sx="100000" sy="100000" kx="0" ky="0" algn="b" rotWithShape="0" blurRad="38100" dist="12700" dir="5400000">
                      <a:srgbClr val="000000">
                        <a:alpha val="50000"/>
                      </a:srgbClr>
                    </a:outerShdw>
                  </a:effectLst>
                </a:defRPr>
              </a:pPr>
            </a:p>
          </p:txBody>
        </p:sp>
      </p:grpSp>
      <p:grpSp>
        <p:nvGrpSpPr>
          <p:cNvPr id="703" name="Gruppieren"/>
          <p:cNvGrpSpPr/>
          <p:nvPr/>
        </p:nvGrpSpPr>
        <p:grpSpPr>
          <a:xfrm>
            <a:off x="2108200" y="2349500"/>
            <a:ext cx="1854200" cy="152400"/>
            <a:chOff x="0" y="0"/>
            <a:chExt cx="1854200" cy="152400"/>
          </a:xfrm>
        </p:grpSpPr>
        <p:sp>
          <p:nvSpPr>
            <p:cNvPr id="699" name="Abgerundetes Rechteck"/>
            <p:cNvSpPr/>
            <p:nvPr/>
          </p:nvSpPr>
          <p:spPr>
            <a:xfrm>
              <a:off x="0" y="38100"/>
              <a:ext cx="1854200" cy="63500"/>
            </a:xfrm>
            <a:prstGeom prst="roundRect">
              <a:avLst>
                <a:gd name="adj" fmla="val 50000"/>
              </a:avLst>
            </a:prstGeom>
            <a:solidFill>
              <a:srgbClr val="C0C0C0"/>
            </a:solidFill>
            <a:ln w="38100" cap="flat">
              <a:solidFill>
                <a:srgbClr val="797979"/>
              </a:solidFill>
              <a:prstDash val="solid"/>
              <a:miter lim="400000"/>
            </a:ln>
            <a:effectLst>
              <a:outerShdw sx="100000" sy="100000" kx="0" ky="0" algn="b" rotWithShape="0" blurRad="12700" dist="12700" dir="5400000">
                <a:srgbClr val="FFFFFF"/>
              </a:outerShdw>
            </a:effectLst>
          </p:spPr>
          <p:txBody>
            <a:bodyPr wrap="square" lIns="50800" tIns="50800" rIns="50800" bIns="50800" numCol="1" anchor="ctr">
              <a:noAutofit/>
            </a:bodyPr>
            <a:lstStyle/>
            <a:p>
              <a:pPr>
                <a:defRPr>
                  <a:solidFill>
                    <a:srgbClr val="FFFFFF"/>
                  </a:solidFill>
                  <a:effectLst>
                    <a:outerShdw sx="100000" sy="100000" kx="0" ky="0" algn="b" rotWithShape="0" blurRad="38100" dist="12700" dir="5400000">
                      <a:srgbClr val="000000">
                        <a:alpha val="50000"/>
                      </a:srgbClr>
                    </a:outerShdw>
                  </a:effectLst>
                </a:defRPr>
              </a:pPr>
            </a:p>
          </p:txBody>
        </p:sp>
        <p:grpSp>
          <p:nvGrpSpPr>
            <p:cNvPr id="702" name="Gruppieren"/>
            <p:cNvGrpSpPr/>
            <p:nvPr/>
          </p:nvGrpSpPr>
          <p:grpSpPr>
            <a:xfrm>
              <a:off x="1485900" y="0"/>
              <a:ext cx="152400" cy="152400"/>
              <a:chOff x="0" y="0"/>
              <a:chExt cx="152400" cy="152400"/>
            </a:xfrm>
          </p:grpSpPr>
          <p:sp>
            <p:nvSpPr>
              <p:cNvPr id="700" name="Abgerundetes Rechteck"/>
              <p:cNvSpPr/>
              <p:nvPr/>
            </p:nvSpPr>
            <p:spPr>
              <a:xfrm>
                <a:off x="0" y="0"/>
                <a:ext cx="152400" cy="152400"/>
              </a:xfrm>
              <a:prstGeom prst="roundRect">
                <a:avLst>
                  <a:gd name="adj" fmla="val 50000"/>
                </a:avLst>
              </a:prstGeom>
              <a:solidFill>
                <a:srgbClr val="848484"/>
              </a:solidFill>
              <a:ln w="38100" cap="flat">
                <a:solidFill>
                  <a:srgbClr val="848484"/>
                </a:solidFill>
                <a:prstDash val="solid"/>
                <a:miter lim="400000"/>
              </a:ln>
              <a:effectLst/>
            </p:spPr>
            <p:txBody>
              <a:bodyPr wrap="square" lIns="50800" tIns="50800" rIns="50800" bIns="50800" numCol="1" anchor="ctr">
                <a:noAutofit/>
              </a:bodyPr>
              <a:lstStyle/>
              <a:p>
                <a:pPr>
                  <a:defRPr>
                    <a:solidFill>
                      <a:srgbClr val="FFFFFF"/>
                    </a:solidFill>
                    <a:effectLst>
                      <a:outerShdw sx="100000" sy="100000" kx="0" ky="0" algn="b" rotWithShape="0" blurRad="38100" dist="12700" dir="5400000">
                        <a:srgbClr val="000000">
                          <a:alpha val="50000"/>
                        </a:srgbClr>
                      </a:outerShdw>
                    </a:effectLst>
                  </a:defRPr>
                </a:pPr>
              </a:p>
            </p:txBody>
          </p:sp>
          <p:sp>
            <p:nvSpPr>
              <p:cNvPr id="701" name="Abgerundetes Rechteck"/>
              <p:cNvSpPr/>
              <p:nvPr/>
            </p:nvSpPr>
            <p:spPr>
              <a:xfrm>
                <a:off x="38100" y="25400"/>
                <a:ext cx="88900" cy="88900"/>
              </a:xfrm>
              <a:prstGeom prst="roundRect">
                <a:avLst>
                  <a:gd name="adj" fmla="val 50000"/>
                </a:avLst>
              </a:prstGeom>
              <a:solidFill>
                <a:srgbClr val="656565"/>
              </a:solidFill>
              <a:ln w="25400" cap="flat">
                <a:noFill/>
                <a:miter lim="400000"/>
              </a:ln>
              <a:effectLst/>
            </p:spPr>
            <p:txBody>
              <a:bodyPr wrap="square" lIns="50800" tIns="50800" rIns="50800" bIns="50800" numCol="1" anchor="ctr">
                <a:noAutofit/>
              </a:bodyPr>
              <a:lstStyle/>
              <a:p>
                <a:pPr>
                  <a:defRPr>
                    <a:solidFill>
                      <a:srgbClr val="FFFFFF"/>
                    </a:solidFill>
                    <a:effectLst>
                      <a:outerShdw sx="100000" sy="100000" kx="0" ky="0" algn="b" rotWithShape="0" blurRad="38100" dist="12700" dir="5400000">
                        <a:srgbClr val="000000">
                          <a:alpha val="50000"/>
                        </a:srgbClr>
                      </a:outerShdw>
                    </a:effectLst>
                  </a:defRPr>
                </a:pPr>
              </a:p>
            </p:txBody>
          </p:sp>
        </p:grpSp>
      </p:grpSp>
      <p:grpSp>
        <p:nvGrpSpPr>
          <p:cNvPr id="709" name="Gruppieren"/>
          <p:cNvGrpSpPr/>
          <p:nvPr/>
        </p:nvGrpSpPr>
        <p:grpSpPr>
          <a:xfrm>
            <a:off x="2108200" y="2552699"/>
            <a:ext cx="1854200" cy="165102"/>
            <a:chOff x="0" y="0"/>
            <a:chExt cx="1854200" cy="165100"/>
          </a:xfrm>
        </p:grpSpPr>
        <p:sp>
          <p:nvSpPr>
            <p:cNvPr id="704" name="Abgerundetes Rechteck"/>
            <p:cNvSpPr/>
            <p:nvPr/>
          </p:nvSpPr>
          <p:spPr>
            <a:xfrm>
              <a:off x="0" y="50800"/>
              <a:ext cx="1854200" cy="63500"/>
            </a:xfrm>
            <a:prstGeom prst="roundRect">
              <a:avLst>
                <a:gd name="adj" fmla="val 50000"/>
              </a:avLst>
            </a:prstGeom>
            <a:solidFill>
              <a:srgbClr val="C0C0C0"/>
            </a:solidFill>
            <a:ln w="38100" cap="flat">
              <a:solidFill>
                <a:srgbClr val="797979"/>
              </a:solidFill>
              <a:prstDash val="solid"/>
              <a:miter lim="400000"/>
            </a:ln>
            <a:effectLst>
              <a:outerShdw sx="100000" sy="100000" kx="0" ky="0" algn="b" rotWithShape="0" blurRad="12700" dist="12700" dir="5400000">
                <a:srgbClr val="FFFFFF"/>
              </a:outerShdw>
            </a:effectLst>
          </p:spPr>
          <p:txBody>
            <a:bodyPr wrap="square" lIns="50800" tIns="50800" rIns="50800" bIns="50800" numCol="1" anchor="ctr">
              <a:noAutofit/>
            </a:bodyPr>
            <a:lstStyle/>
            <a:p>
              <a:pPr>
                <a:defRPr>
                  <a:solidFill>
                    <a:srgbClr val="FFFFFF"/>
                  </a:solidFill>
                  <a:effectLst>
                    <a:outerShdw sx="100000" sy="100000" kx="0" ky="0" algn="b" rotWithShape="0" blurRad="38100" dist="12700" dir="5400000">
                      <a:srgbClr val="000000">
                        <a:alpha val="50000"/>
                      </a:srgbClr>
                    </a:outerShdw>
                  </a:effectLst>
                </a:defRPr>
              </a:pPr>
            </a:p>
          </p:txBody>
        </p:sp>
        <p:grpSp>
          <p:nvGrpSpPr>
            <p:cNvPr id="708" name="Gruppieren"/>
            <p:cNvGrpSpPr/>
            <p:nvPr/>
          </p:nvGrpSpPr>
          <p:grpSpPr>
            <a:xfrm>
              <a:off x="685799" y="-1"/>
              <a:ext cx="1016002" cy="165102"/>
              <a:chOff x="0" y="0"/>
              <a:chExt cx="1016000" cy="165100"/>
            </a:xfrm>
          </p:grpSpPr>
          <p:sp>
            <p:nvSpPr>
              <p:cNvPr id="705" name="Rechteck"/>
              <p:cNvSpPr/>
              <p:nvPr/>
            </p:nvSpPr>
            <p:spPr>
              <a:xfrm>
                <a:off x="76200" y="55041"/>
                <a:ext cx="825500" cy="50801"/>
              </a:xfrm>
              <a:prstGeom prst="rect">
                <a:avLst/>
              </a:prstGeom>
              <a:solidFill>
                <a:srgbClr val="828282"/>
              </a:solidFill>
              <a:ln w="25400" cap="flat">
                <a:noFill/>
                <a:miter lim="400000"/>
              </a:ln>
              <a:effectLst/>
            </p:spPr>
            <p:txBody>
              <a:bodyPr wrap="square" lIns="50800" tIns="50800" rIns="50800" bIns="50800" numCol="1" anchor="ctr">
                <a:noAutofit/>
              </a:bodyPr>
              <a:lstStyle/>
              <a:p>
                <a:pPr>
                  <a:defRPr>
                    <a:solidFill>
                      <a:srgbClr val="FFFFFF"/>
                    </a:solidFill>
                    <a:effectLst>
                      <a:outerShdw sx="100000" sy="100000" kx="0" ky="0" algn="b" rotWithShape="0" blurRad="38100" dist="12700" dir="5400000">
                        <a:srgbClr val="000000">
                          <a:alpha val="50000"/>
                        </a:srgbClr>
                      </a:outerShdw>
                    </a:effectLst>
                  </a:defRPr>
                </a:pPr>
              </a:p>
            </p:txBody>
          </p:sp>
          <p:sp>
            <p:nvSpPr>
              <p:cNvPr id="706" name="Dreieck"/>
              <p:cNvSpPr/>
              <p:nvPr/>
            </p:nvSpPr>
            <p:spPr>
              <a:xfrm rot="5400000">
                <a:off x="-1" y="0"/>
                <a:ext cx="165101" cy="1651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21600" y="21600"/>
                    </a:lnTo>
                    <a:lnTo>
                      <a:pt x="10800" y="0"/>
                    </a:lnTo>
                    <a:close/>
                  </a:path>
                </a:pathLst>
              </a:custGeom>
              <a:solidFill>
                <a:srgbClr val="EBEBEB"/>
              </a:solidFill>
              <a:ln w="50800" cap="flat">
                <a:solidFill>
                  <a:srgbClr val="848484"/>
                </a:solidFill>
                <a:prstDash val="solid"/>
                <a:miter lim="400000"/>
              </a:ln>
              <a:effectLst/>
            </p:spPr>
            <p:txBody>
              <a:bodyPr wrap="square" lIns="50800" tIns="50800" rIns="50800" bIns="50800" numCol="1" anchor="ctr">
                <a:noAutofit/>
              </a:bodyPr>
              <a:lstStyle/>
              <a:p>
                <a:pPr>
                  <a:defRPr>
                    <a:solidFill>
                      <a:srgbClr val="FFFFFF"/>
                    </a:solidFill>
                    <a:effectLst>
                      <a:outerShdw sx="100000" sy="100000" kx="0" ky="0" algn="b" rotWithShape="0" blurRad="38100" dist="12700" dir="5400000">
                        <a:srgbClr val="000000">
                          <a:alpha val="50000"/>
                        </a:srgbClr>
                      </a:outerShdw>
                    </a:effectLst>
                  </a:defRPr>
                </a:pPr>
              </a:p>
            </p:txBody>
          </p:sp>
          <p:sp>
            <p:nvSpPr>
              <p:cNvPr id="707" name="Dreieck"/>
              <p:cNvSpPr/>
              <p:nvPr/>
            </p:nvSpPr>
            <p:spPr>
              <a:xfrm flipH="1" rot="16200000">
                <a:off x="850900" y="0"/>
                <a:ext cx="165100" cy="1651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21600" y="21600"/>
                    </a:lnTo>
                    <a:lnTo>
                      <a:pt x="10800" y="0"/>
                    </a:lnTo>
                    <a:close/>
                  </a:path>
                </a:pathLst>
              </a:custGeom>
              <a:solidFill>
                <a:srgbClr val="EBEBEB"/>
              </a:solidFill>
              <a:ln w="50800" cap="flat">
                <a:solidFill>
                  <a:srgbClr val="848484"/>
                </a:solidFill>
                <a:prstDash val="solid"/>
                <a:miter lim="400000"/>
              </a:ln>
              <a:effectLst/>
            </p:spPr>
            <p:txBody>
              <a:bodyPr wrap="square" lIns="50800" tIns="50800" rIns="50800" bIns="50800" numCol="1" anchor="ctr">
                <a:noAutofit/>
              </a:bodyPr>
              <a:lstStyle/>
              <a:p>
                <a:pPr>
                  <a:defRPr>
                    <a:solidFill>
                      <a:srgbClr val="FFFFFF"/>
                    </a:solidFill>
                    <a:effectLst>
                      <a:outerShdw sx="100000" sy="100000" kx="0" ky="0" algn="b" rotWithShape="0" blurRad="38100" dist="12700" dir="5400000">
                        <a:srgbClr val="000000">
                          <a:alpha val="50000"/>
                        </a:srgbClr>
                      </a:outerShdw>
                    </a:effectLst>
                  </a:defRPr>
                </a:pPr>
              </a:p>
            </p:txBody>
          </p:sp>
        </p:grpSp>
      </p:grpSp>
      <p:pic>
        <p:nvPicPr>
          <p:cNvPr id="710" name="droppedImage.tiff" descr="droppedImage.tiff"/>
          <p:cNvPicPr>
            <a:picLocks noChangeAspect="1"/>
          </p:cNvPicPr>
          <p:nvPr/>
        </p:nvPicPr>
        <p:blipFill>
          <a:blip r:embed="rId18">
            <a:extLst/>
          </a:blip>
          <a:stretch>
            <a:fillRect/>
          </a:stretch>
        </p:blipFill>
        <p:spPr>
          <a:xfrm>
            <a:off x="0" y="4533900"/>
            <a:ext cx="6350000" cy="458887"/>
          </a:xfrm>
          <a:prstGeom prst="rect">
            <a:avLst/>
          </a:prstGeom>
          <a:ln w="12700">
            <a:miter lim="400000"/>
          </a:ln>
        </p:spPr>
      </p:pic>
      <p:sp>
        <p:nvSpPr>
          <p:cNvPr id="711" name="Foliennummer"/>
          <p:cNvSpPr/>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4.xml><?xml version="1.0" encoding="utf-8"?>
<p:sldLayout xmlns:a="http://schemas.openxmlformats.org/drawingml/2006/main" xmlns:r="http://schemas.openxmlformats.org/officeDocument/2006/relationships" xmlns:p="http://schemas.openxmlformats.org/presentationml/2006/main" type="tx" showMasterSp="1" showMasterPhAnim="1">
  <p:cSld name="960.gs - 12 col">
    <p:spTree>
      <p:nvGrpSpPr>
        <p:cNvPr id="1" name=""/>
        <p:cNvGrpSpPr/>
        <p:nvPr/>
      </p:nvGrpSpPr>
      <p:grpSpPr>
        <a:xfrm>
          <a:off x="0" y="0"/>
          <a:ext cx="0" cy="0"/>
          <a:chOff x="0" y="0"/>
          <a:chExt cx="0" cy="0"/>
        </a:xfrm>
      </p:grpSpPr>
      <p:grpSp>
        <p:nvGrpSpPr>
          <p:cNvPr id="730" name="Gruppieren"/>
          <p:cNvGrpSpPr/>
          <p:nvPr/>
        </p:nvGrpSpPr>
        <p:grpSpPr>
          <a:xfrm>
            <a:off x="266700" y="533400"/>
            <a:ext cx="5816600" cy="5295900"/>
            <a:chOff x="0" y="0"/>
            <a:chExt cx="5816600" cy="5295900"/>
          </a:xfrm>
        </p:grpSpPr>
        <p:sp>
          <p:nvSpPr>
            <p:cNvPr id="718" name="Rechteck"/>
            <p:cNvSpPr/>
            <p:nvPr/>
          </p:nvSpPr>
          <p:spPr>
            <a:xfrm>
              <a:off x="0" y="0"/>
              <a:ext cx="368300" cy="5295900"/>
            </a:xfrm>
            <a:prstGeom prst="rect">
              <a:avLst/>
            </a:prstGeom>
            <a:solidFill>
              <a:srgbClr val="FF7E79">
                <a:alpha val="20000"/>
              </a:srgbClr>
            </a:solidFill>
            <a:ln w="25400" cap="flat">
              <a:noFill/>
              <a:miter lim="400000"/>
            </a:ln>
            <a:effectLst/>
          </p:spPr>
          <p:txBody>
            <a:bodyPr wrap="square" lIns="50800" tIns="50800" rIns="50800" bIns="50800" numCol="1" anchor="ctr">
              <a:noAutofit/>
            </a:bodyPr>
            <a:lstStyle/>
            <a:p>
              <a:pPr>
                <a:defRPr>
                  <a:solidFill>
                    <a:srgbClr val="FFFFFF"/>
                  </a:solidFill>
                  <a:effectLst>
                    <a:outerShdw sx="100000" sy="100000" kx="0" ky="0" algn="b" rotWithShape="0" blurRad="38100" dist="12700" dir="5400000">
                      <a:srgbClr val="000000">
                        <a:alpha val="50000"/>
                      </a:srgbClr>
                    </a:outerShdw>
                  </a:effectLst>
                </a:defRPr>
              </a:pPr>
            </a:p>
          </p:txBody>
        </p:sp>
        <p:sp>
          <p:nvSpPr>
            <p:cNvPr id="719" name="Rechteck"/>
            <p:cNvSpPr/>
            <p:nvPr/>
          </p:nvSpPr>
          <p:spPr>
            <a:xfrm>
              <a:off x="495300" y="0"/>
              <a:ext cx="368300" cy="5295900"/>
            </a:xfrm>
            <a:prstGeom prst="rect">
              <a:avLst/>
            </a:prstGeom>
            <a:solidFill>
              <a:srgbClr val="FF7E79">
                <a:alpha val="20000"/>
              </a:srgbClr>
            </a:solidFill>
            <a:ln w="25400" cap="flat">
              <a:noFill/>
              <a:miter lim="400000"/>
            </a:ln>
            <a:effectLst/>
          </p:spPr>
          <p:txBody>
            <a:bodyPr wrap="square" lIns="50800" tIns="50800" rIns="50800" bIns="50800" numCol="1" anchor="ctr">
              <a:noAutofit/>
            </a:bodyPr>
            <a:lstStyle/>
            <a:p>
              <a:pPr>
                <a:defRPr>
                  <a:solidFill>
                    <a:srgbClr val="FFFFFF"/>
                  </a:solidFill>
                  <a:effectLst>
                    <a:outerShdw sx="100000" sy="100000" kx="0" ky="0" algn="b" rotWithShape="0" blurRad="38100" dist="12700" dir="5400000">
                      <a:srgbClr val="000000">
                        <a:alpha val="50000"/>
                      </a:srgbClr>
                    </a:outerShdw>
                  </a:effectLst>
                </a:defRPr>
              </a:pPr>
            </a:p>
          </p:txBody>
        </p:sp>
        <p:sp>
          <p:nvSpPr>
            <p:cNvPr id="720" name="Rechteck"/>
            <p:cNvSpPr/>
            <p:nvPr/>
          </p:nvSpPr>
          <p:spPr>
            <a:xfrm>
              <a:off x="990600" y="0"/>
              <a:ext cx="368300" cy="5295900"/>
            </a:xfrm>
            <a:prstGeom prst="rect">
              <a:avLst/>
            </a:prstGeom>
            <a:solidFill>
              <a:srgbClr val="FF7E79">
                <a:alpha val="20000"/>
              </a:srgbClr>
            </a:solidFill>
            <a:ln w="25400" cap="flat">
              <a:noFill/>
              <a:miter lim="400000"/>
            </a:ln>
            <a:effectLst/>
          </p:spPr>
          <p:txBody>
            <a:bodyPr wrap="square" lIns="50800" tIns="50800" rIns="50800" bIns="50800" numCol="1" anchor="ctr">
              <a:noAutofit/>
            </a:bodyPr>
            <a:lstStyle/>
            <a:p>
              <a:pPr>
                <a:defRPr>
                  <a:solidFill>
                    <a:srgbClr val="FFFFFF"/>
                  </a:solidFill>
                  <a:effectLst>
                    <a:outerShdw sx="100000" sy="100000" kx="0" ky="0" algn="b" rotWithShape="0" blurRad="38100" dist="12700" dir="5400000">
                      <a:srgbClr val="000000">
                        <a:alpha val="50000"/>
                      </a:srgbClr>
                    </a:outerShdw>
                  </a:effectLst>
                </a:defRPr>
              </a:pPr>
            </a:p>
          </p:txBody>
        </p:sp>
        <p:sp>
          <p:nvSpPr>
            <p:cNvPr id="721" name="Rechteck"/>
            <p:cNvSpPr/>
            <p:nvPr/>
          </p:nvSpPr>
          <p:spPr>
            <a:xfrm>
              <a:off x="1485900" y="0"/>
              <a:ext cx="368300" cy="5295900"/>
            </a:xfrm>
            <a:prstGeom prst="rect">
              <a:avLst/>
            </a:prstGeom>
            <a:solidFill>
              <a:srgbClr val="FF7E79">
                <a:alpha val="20000"/>
              </a:srgbClr>
            </a:solidFill>
            <a:ln w="25400" cap="flat">
              <a:noFill/>
              <a:miter lim="400000"/>
            </a:ln>
            <a:effectLst/>
          </p:spPr>
          <p:txBody>
            <a:bodyPr wrap="square" lIns="50800" tIns="50800" rIns="50800" bIns="50800" numCol="1" anchor="ctr">
              <a:noAutofit/>
            </a:bodyPr>
            <a:lstStyle/>
            <a:p>
              <a:pPr>
                <a:defRPr>
                  <a:solidFill>
                    <a:srgbClr val="FFFFFF"/>
                  </a:solidFill>
                  <a:effectLst>
                    <a:outerShdw sx="100000" sy="100000" kx="0" ky="0" algn="b" rotWithShape="0" blurRad="38100" dist="12700" dir="5400000">
                      <a:srgbClr val="000000">
                        <a:alpha val="50000"/>
                      </a:srgbClr>
                    </a:outerShdw>
                  </a:effectLst>
                </a:defRPr>
              </a:pPr>
            </a:p>
          </p:txBody>
        </p:sp>
        <p:sp>
          <p:nvSpPr>
            <p:cNvPr id="722" name="Rechteck"/>
            <p:cNvSpPr/>
            <p:nvPr/>
          </p:nvSpPr>
          <p:spPr>
            <a:xfrm>
              <a:off x="1981200" y="0"/>
              <a:ext cx="368300" cy="5295900"/>
            </a:xfrm>
            <a:prstGeom prst="rect">
              <a:avLst/>
            </a:prstGeom>
            <a:solidFill>
              <a:srgbClr val="FF7E79">
                <a:alpha val="20000"/>
              </a:srgbClr>
            </a:solidFill>
            <a:ln w="25400" cap="flat">
              <a:noFill/>
              <a:miter lim="400000"/>
            </a:ln>
            <a:effectLst/>
          </p:spPr>
          <p:txBody>
            <a:bodyPr wrap="square" lIns="50800" tIns="50800" rIns="50800" bIns="50800" numCol="1" anchor="ctr">
              <a:noAutofit/>
            </a:bodyPr>
            <a:lstStyle/>
            <a:p>
              <a:pPr>
                <a:defRPr>
                  <a:solidFill>
                    <a:srgbClr val="FFFFFF"/>
                  </a:solidFill>
                  <a:effectLst>
                    <a:outerShdw sx="100000" sy="100000" kx="0" ky="0" algn="b" rotWithShape="0" blurRad="38100" dist="12700" dir="5400000">
                      <a:srgbClr val="000000">
                        <a:alpha val="50000"/>
                      </a:srgbClr>
                    </a:outerShdw>
                  </a:effectLst>
                </a:defRPr>
              </a:pPr>
            </a:p>
          </p:txBody>
        </p:sp>
        <p:sp>
          <p:nvSpPr>
            <p:cNvPr id="723" name="Rechteck"/>
            <p:cNvSpPr/>
            <p:nvPr/>
          </p:nvSpPr>
          <p:spPr>
            <a:xfrm>
              <a:off x="2476500" y="0"/>
              <a:ext cx="368300" cy="5295900"/>
            </a:xfrm>
            <a:prstGeom prst="rect">
              <a:avLst/>
            </a:prstGeom>
            <a:solidFill>
              <a:srgbClr val="FF7E79">
                <a:alpha val="20000"/>
              </a:srgbClr>
            </a:solidFill>
            <a:ln w="25400" cap="flat">
              <a:noFill/>
              <a:miter lim="400000"/>
            </a:ln>
            <a:effectLst/>
          </p:spPr>
          <p:txBody>
            <a:bodyPr wrap="square" lIns="50800" tIns="50800" rIns="50800" bIns="50800" numCol="1" anchor="ctr">
              <a:noAutofit/>
            </a:bodyPr>
            <a:lstStyle/>
            <a:p>
              <a:pPr>
                <a:defRPr>
                  <a:solidFill>
                    <a:srgbClr val="FFFFFF"/>
                  </a:solidFill>
                  <a:effectLst>
                    <a:outerShdw sx="100000" sy="100000" kx="0" ky="0" algn="b" rotWithShape="0" blurRad="38100" dist="12700" dir="5400000">
                      <a:srgbClr val="000000">
                        <a:alpha val="50000"/>
                      </a:srgbClr>
                    </a:outerShdw>
                  </a:effectLst>
                </a:defRPr>
              </a:pPr>
            </a:p>
          </p:txBody>
        </p:sp>
        <p:sp>
          <p:nvSpPr>
            <p:cNvPr id="724" name="Rechteck"/>
            <p:cNvSpPr/>
            <p:nvPr/>
          </p:nvSpPr>
          <p:spPr>
            <a:xfrm>
              <a:off x="2971800" y="0"/>
              <a:ext cx="368300" cy="5295900"/>
            </a:xfrm>
            <a:prstGeom prst="rect">
              <a:avLst/>
            </a:prstGeom>
            <a:solidFill>
              <a:srgbClr val="FF7E79">
                <a:alpha val="20000"/>
              </a:srgbClr>
            </a:solidFill>
            <a:ln w="25400" cap="flat">
              <a:noFill/>
              <a:miter lim="400000"/>
            </a:ln>
            <a:effectLst/>
          </p:spPr>
          <p:txBody>
            <a:bodyPr wrap="square" lIns="50800" tIns="50800" rIns="50800" bIns="50800" numCol="1" anchor="ctr">
              <a:noAutofit/>
            </a:bodyPr>
            <a:lstStyle/>
            <a:p>
              <a:pPr>
                <a:defRPr>
                  <a:solidFill>
                    <a:srgbClr val="FFFFFF"/>
                  </a:solidFill>
                  <a:effectLst>
                    <a:outerShdw sx="100000" sy="100000" kx="0" ky="0" algn="b" rotWithShape="0" blurRad="38100" dist="12700" dir="5400000">
                      <a:srgbClr val="000000">
                        <a:alpha val="50000"/>
                      </a:srgbClr>
                    </a:outerShdw>
                  </a:effectLst>
                </a:defRPr>
              </a:pPr>
            </a:p>
          </p:txBody>
        </p:sp>
        <p:sp>
          <p:nvSpPr>
            <p:cNvPr id="725" name="Rechteck"/>
            <p:cNvSpPr/>
            <p:nvPr/>
          </p:nvSpPr>
          <p:spPr>
            <a:xfrm>
              <a:off x="3467100" y="0"/>
              <a:ext cx="368300" cy="5295900"/>
            </a:xfrm>
            <a:prstGeom prst="rect">
              <a:avLst/>
            </a:prstGeom>
            <a:solidFill>
              <a:srgbClr val="FF7E79">
                <a:alpha val="20000"/>
              </a:srgbClr>
            </a:solidFill>
            <a:ln w="25400" cap="flat">
              <a:noFill/>
              <a:miter lim="400000"/>
            </a:ln>
            <a:effectLst/>
          </p:spPr>
          <p:txBody>
            <a:bodyPr wrap="square" lIns="50800" tIns="50800" rIns="50800" bIns="50800" numCol="1" anchor="ctr">
              <a:noAutofit/>
            </a:bodyPr>
            <a:lstStyle/>
            <a:p>
              <a:pPr>
                <a:defRPr>
                  <a:solidFill>
                    <a:srgbClr val="FFFFFF"/>
                  </a:solidFill>
                  <a:effectLst>
                    <a:outerShdw sx="100000" sy="100000" kx="0" ky="0" algn="b" rotWithShape="0" blurRad="38100" dist="12700" dir="5400000">
                      <a:srgbClr val="000000">
                        <a:alpha val="50000"/>
                      </a:srgbClr>
                    </a:outerShdw>
                  </a:effectLst>
                </a:defRPr>
              </a:pPr>
            </a:p>
          </p:txBody>
        </p:sp>
        <p:sp>
          <p:nvSpPr>
            <p:cNvPr id="726" name="Rechteck"/>
            <p:cNvSpPr/>
            <p:nvPr/>
          </p:nvSpPr>
          <p:spPr>
            <a:xfrm>
              <a:off x="3962400" y="0"/>
              <a:ext cx="368300" cy="5295900"/>
            </a:xfrm>
            <a:prstGeom prst="rect">
              <a:avLst/>
            </a:prstGeom>
            <a:solidFill>
              <a:srgbClr val="FF7E79">
                <a:alpha val="20000"/>
              </a:srgbClr>
            </a:solidFill>
            <a:ln w="25400" cap="flat">
              <a:noFill/>
              <a:miter lim="400000"/>
            </a:ln>
            <a:effectLst/>
          </p:spPr>
          <p:txBody>
            <a:bodyPr wrap="square" lIns="50800" tIns="50800" rIns="50800" bIns="50800" numCol="1" anchor="ctr">
              <a:noAutofit/>
            </a:bodyPr>
            <a:lstStyle/>
            <a:p>
              <a:pPr>
                <a:defRPr>
                  <a:solidFill>
                    <a:srgbClr val="FFFFFF"/>
                  </a:solidFill>
                  <a:effectLst>
                    <a:outerShdw sx="100000" sy="100000" kx="0" ky="0" algn="b" rotWithShape="0" blurRad="38100" dist="12700" dir="5400000">
                      <a:srgbClr val="000000">
                        <a:alpha val="50000"/>
                      </a:srgbClr>
                    </a:outerShdw>
                  </a:effectLst>
                </a:defRPr>
              </a:pPr>
            </a:p>
          </p:txBody>
        </p:sp>
        <p:sp>
          <p:nvSpPr>
            <p:cNvPr id="727" name="Rechteck"/>
            <p:cNvSpPr/>
            <p:nvPr/>
          </p:nvSpPr>
          <p:spPr>
            <a:xfrm>
              <a:off x="4457700" y="0"/>
              <a:ext cx="368300" cy="5295900"/>
            </a:xfrm>
            <a:prstGeom prst="rect">
              <a:avLst/>
            </a:prstGeom>
            <a:solidFill>
              <a:srgbClr val="FF7E79">
                <a:alpha val="20000"/>
              </a:srgbClr>
            </a:solidFill>
            <a:ln w="25400" cap="flat">
              <a:noFill/>
              <a:miter lim="400000"/>
            </a:ln>
            <a:effectLst/>
          </p:spPr>
          <p:txBody>
            <a:bodyPr wrap="square" lIns="50800" tIns="50800" rIns="50800" bIns="50800" numCol="1" anchor="ctr">
              <a:noAutofit/>
            </a:bodyPr>
            <a:lstStyle/>
            <a:p>
              <a:pPr>
                <a:defRPr>
                  <a:solidFill>
                    <a:srgbClr val="FFFFFF"/>
                  </a:solidFill>
                  <a:effectLst>
                    <a:outerShdw sx="100000" sy="100000" kx="0" ky="0" algn="b" rotWithShape="0" blurRad="38100" dist="12700" dir="5400000">
                      <a:srgbClr val="000000">
                        <a:alpha val="50000"/>
                      </a:srgbClr>
                    </a:outerShdw>
                  </a:effectLst>
                </a:defRPr>
              </a:pPr>
            </a:p>
          </p:txBody>
        </p:sp>
        <p:sp>
          <p:nvSpPr>
            <p:cNvPr id="728" name="Rechteck"/>
            <p:cNvSpPr/>
            <p:nvPr/>
          </p:nvSpPr>
          <p:spPr>
            <a:xfrm>
              <a:off x="4953000" y="0"/>
              <a:ext cx="368300" cy="5295900"/>
            </a:xfrm>
            <a:prstGeom prst="rect">
              <a:avLst/>
            </a:prstGeom>
            <a:solidFill>
              <a:srgbClr val="FF7E79">
                <a:alpha val="20000"/>
              </a:srgbClr>
            </a:solidFill>
            <a:ln w="25400" cap="flat">
              <a:noFill/>
              <a:miter lim="400000"/>
            </a:ln>
            <a:effectLst/>
          </p:spPr>
          <p:txBody>
            <a:bodyPr wrap="square" lIns="50800" tIns="50800" rIns="50800" bIns="50800" numCol="1" anchor="ctr">
              <a:noAutofit/>
            </a:bodyPr>
            <a:lstStyle/>
            <a:p>
              <a:pPr>
                <a:defRPr>
                  <a:solidFill>
                    <a:srgbClr val="FFFFFF"/>
                  </a:solidFill>
                  <a:effectLst>
                    <a:outerShdw sx="100000" sy="100000" kx="0" ky="0" algn="b" rotWithShape="0" blurRad="38100" dist="12700" dir="5400000">
                      <a:srgbClr val="000000">
                        <a:alpha val="50000"/>
                      </a:srgbClr>
                    </a:outerShdw>
                  </a:effectLst>
                </a:defRPr>
              </a:pPr>
            </a:p>
          </p:txBody>
        </p:sp>
        <p:sp>
          <p:nvSpPr>
            <p:cNvPr id="729" name="Rechteck"/>
            <p:cNvSpPr/>
            <p:nvPr/>
          </p:nvSpPr>
          <p:spPr>
            <a:xfrm>
              <a:off x="5448300" y="0"/>
              <a:ext cx="368300" cy="5295900"/>
            </a:xfrm>
            <a:prstGeom prst="rect">
              <a:avLst/>
            </a:prstGeom>
            <a:solidFill>
              <a:srgbClr val="FF7E79">
                <a:alpha val="20000"/>
              </a:srgbClr>
            </a:solidFill>
            <a:ln w="25400" cap="flat">
              <a:noFill/>
              <a:miter lim="400000"/>
            </a:ln>
            <a:effectLst/>
          </p:spPr>
          <p:txBody>
            <a:bodyPr wrap="square" lIns="50800" tIns="50800" rIns="50800" bIns="50800" numCol="1" anchor="ctr">
              <a:noAutofit/>
            </a:bodyPr>
            <a:lstStyle/>
            <a:p>
              <a:pPr>
                <a:defRPr>
                  <a:solidFill>
                    <a:srgbClr val="FFFFFF"/>
                  </a:solidFill>
                  <a:effectLst>
                    <a:outerShdw sx="100000" sy="100000" kx="0" ky="0" algn="b" rotWithShape="0" blurRad="38100" dist="12700" dir="5400000">
                      <a:srgbClr val="000000">
                        <a:alpha val="50000"/>
                      </a:srgbClr>
                    </a:outerShdw>
                  </a:effectLst>
                </a:defRPr>
              </a:pPr>
            </a:p>
          </p:txBody>
        </p:sp>
      </p:grpSp>
      <p:sp>
        <p:nvSpPr>
          <p:cNvPr id="731" name="Foliennummer"/>
          <p:cNvSpPr/>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5.xml><?xml version="1.0" encoding="utf-8"?>
<p:sldLayout xmlns:a="http://schemas.openxmlformats.org/drawingml/2006/main" xmlns:r="http://schemas.openxmlformats.org/officeDocument/2006/relationships" xmlns:p="http://schemas.openxmlformats.org/presentationml/2006/main" type="tx" showMasterSp="1" showMasterPhAnim="1">
  <p:cSld name="960.gs - 16 col">
    <p:spTree>
      <p:nvGrpSpPr>
        <p:cNvPr id="1" name=""/>
        <p:cNvGrpSpPr/>
        <p:nvPr/>
      </p:nvGrpSpPr>
      <p:grpSpPr>
        <a:xfrm>
          <a:off x="0" y="0"/>
          <a:ext cx="0" cy="0"/>
          <a:chOff x="0" y="0"/>
          <a:chExt cx="0" cy="0"/>
        </a:xfrm>
      </p:grpSpPr>
      <p:grpSp>
        <p:nvGrpSpPr>
          <p:cNvPr id="754" name="Gruppieren"/>
          <p:cNvGrpSpPr/>
          <p:nvPr/>
        </p:nvGrpSpPr>
        <p:grpSpPr>
          <a:xfrm>
            <a:off x="266700" y="533400"/>
            <a:ext cx="5829300" cy="5295900"/>
            <a:chOff x="0" y="0"/>
            <a:chExt cx="5829300" cy="5295900"/>
          </a:xfrm>
        </p:grpSpPr>
        <p:sp>
          <p:nvSpPr>
            <p:cNvPr id="738" name="Rechteck"/>
            <p:cNvSpPr/>
            <p:nvPr/>
          </p:nvSpPr>
          <p:spPr>
            <a:xfrm>
              <a:off x="0" y="0"/>
              <a:ext cx="254000" cy="5295900"/>
            </a:xfrm>
            <a:prstGeom prst="rect">
              <a:avLst/>
            </a:prstGeom>
            <a:solidFill>
              <a:srgbClr val="FF7E79">
                <a:alpha val="20000"/>
              </a:srgbClr>
            </a:solidFill>
            <a:ln w="25400" cap="flat">
              <a:noFill/>
              <a:miter lim="400000"/>
            </a:ln>
            <a:effectLst/>
          </p:spPr>
          <p:txBody>
            <a:bodyPr wrap="square" lIns="50800" tIns="50800" rIns="50800" bIns="50800" numCol="1" anchor="ctr">
              <a:noAutofit/>
            </a:bodyPr>
            <a:lstStyle/>
            <a:p>
              <a:pPr>
                <a:defRPr>
                  <a:solidFill>
                    <a:srgbClr val="FFFFFF"/>
                  </a:solidFill>
                  <a:effectLst>
                    <a:outerShdw sx="100000" sy="100000" kx="0" ky="0" algn="b" rotWithShape="0" blurRad="38100" dist="12700" dir="5400000">
                      <a:srgbClr val="000000">
                        <a:alpha val="50000"/>
                      </a:srgbClr>
                    </a:outerShdw>
                  </a:effectLst>
                </a:defRPr>
              </a:pPr>
            </a:p>
          </p:txBody>
        </p:sp>
        <p:sp>
          <p:nvSpPr>
            <p:cNvPr id="739" name="Rechteck"/>
            <p:cNvSpPr/>
            <p:nvPr/>
          </p:nvSpPr>
          <p:spPr>
            <a:xfrm>
              <a:off x="368300" y="0"/>
              <a:ext cx="254000" cy="5295900"/>
            </a:xfrm>
            <a:prstGeom prst="rect">
              <a:avLst/>
            </a:prstGeom>
            <a:solidFill>
              <a:srgbClr val="FF7E79">
                <a:alpha val="20000"/>
              </a:srgbClr>
            </a:solidFill>
            <a:ln w="25400" cap="flat">
              <a:noFill/>
              <a:miter lim="400000"/>
            </a:ln>
            <a:effectLst/>
          </p:spPr>
          <p:txBody>
            <a:bodyPr wrap="square" lIns="50800" tIns="50800" rIns="50800" bIns="50800" numCol="1" anchor="ctr">
              <a:noAutofit/>
            </a:bodyPr>
            <a:lstStyle/>
            <a:p>
              <a:pPr>
                <a:defRPr>
                  <a:solidFill>
                    <a:srgbClr val="FFFFFF"/>
                  </a:solidFill>
                  <a:effectLst>
                    <a:outerShdw sx="100000" sy="100000" kx="0" ky="0" algn="b" rotWithShape="0" blurRad="38100" dist="12700" dir="5400000">
                      <a:srgbClr val="000000">
                        <a:alpha val="50000"/>
                      </a:srgbClr>
                    </a:outerShdw>
                  </a:effectLst>
                </a:defRPr>
              </a:pPr>
            </a:p>
          </p:txBody>
        </p:sp>
        <p:sp>
          <p:nvSpPr>
            <p:cNvPr id="740" name="Rechteck"/>
            <p:cNvSpPr/>
            <p:nvPr/>
          </p:nvSpPr>
          <p:spPr>
            <a:xfrm>
              <a:off x="736600" y="0"/>
              <a:ext cx="254000" cy="5295900"/>
            </a:xfrm>
            <a:prstGeom prst="rect">
              <a:avLst/>
            </a:prstGeom>
            <a:solidFill>
              <a:srgbClr val="FF7E79">
                <a:alpha val="20000"/>
              </a:srgbClr>
            </a:solidFill>
            <a:ln w="25400" cap="flat">
              <a:noFill/>
              <a:miter lim="400000"/>
            </a:ln>
            <a:effectLst/>
          </p:spPr>
          <p:txBody>
            <a:bodyPr wrap="square" lIns="50800" tIns="50800" rIns="50800" bIns="50800" numCol="1" anchor="ctr">
              <a:noAutofit/>
            </a:bodyPr>
            <a:lstStyle/>
            <a:p>
              <a:pPr>
                <a:defRPr>
                  <a:solidFill>
                    <a:srgbClr val="FFFFFF"/>
                  </a:solidFill>
                  <a:effectLst>
                    <a:outerShdw sx="100000" sy="100000" kx="0" ky="0" algn="b" rotWithShape="0" blurRad="38100" dist="12700" dir="5400000">
                      <a:srgbClr val="000000">
                        <a:alpha val="50000"/>
                      </a:srgbClr>
                    </a:outerShdw>
                  </a:effectLst>
                </a:defRPr>
              </a:pPr>
            </a:p>
          </p:txBody>
        </p:sp>
        <p:sp>
          <p:nvSpPr>
            <p:cNvPr id="741" name="Rechteck"/>
            <p:cNvSpPr/>
            <p:nvPr/>
          </p:nvSpPr>
          <p:spPr>
            <a:xfrm>
              <a:off x="1104900" y="0"/>
              <a:ext cx="254000" cy="5295900"/>
            </a:xfrm>
            <a:prstGeom prst="rect">
              <a:avLst/>
            </a:prstGeom>
            <a:solidFill>
              <a:srgbClr val="FF7E79">
                <a:alpha val="20000"/>
              </a:srgbClr>
            </a:solidFill>
            <a:ln w="25400" cap="flat">
              <a:noFill/>
              <a:miter lim="400000"/>
            </a:ln>
            <a:effectLst/>
          </p:spPr>
          <p:txBody>
            <a:bodyPr wrap="square" lIns="50800" tIns="50800" rIns="50800" bIns="50800" numCol="1" anchor="ctr">
              <a:noAutofit/>
            </a:bodyPr>
            <a:lstStyle/>
            <a:p>
              <a:pPr>
                <a:defRPr>
                  <a:solidFill>
                    <a:srgbClr val="FFFFFF"/>
                  </a:solidFill>
                  <a:effectLst>
                    <a:outerShdw sx="100000" sy="100000" kx="0" ky="0" algn="b" rotWithShape="0" blurRad="38100" dist="12700" dir="5400000">
                      <a:srgbClr val="000000">
                        <a:alpha val="50000"/>
                      </a:srgbClr>
                    </a:outerShdw>
                  </a:effectLst>
                </a:defRPr>
              </a:pPr>
            </a:p>
          </p:txBody>
        </p:sp>
        <p:sp>
          <p:nvSpPr>
            <p:cNvPr id="742" name="Rechteck"/>
            <p:cNvSpPr/>
            <p:nvPr/>
          </p:nvSpPr>
          <p:spPr>
            <a:xfrm>
              <a:off x="1485900" y="0"/>
              <a:ext cx="254000" cy="5295900"/>
            </a:xfrm>
            <a:prstGeom prst="rect">
              <a:avLst/>
            </a:prstGeom>
            <a:solidFill>
              <a:srgbClr val="FF7E79">
                <a:alpha val="20000"/>
              </a:srgbClr>
            </a:solidFill>
            <a:ln w="25400" cap="flat">
              <a:noFill/>
              <a:miter lim="400000"/>
            </a:ln>
            <a:effectLst/>
          </p:spPr>
          <p:txBody>
            <a:bodyPr wrap="square" lIns="50800" tIns="50800" rIns="50800" bIns="50800" numCol="1" anchor="ctr">
              <a:noAutofit/>
            </a:bodyPr>
            <a:lstStyle/>
            <a:p>
              <a:pPr>
                <a:defRPr>
                  <a:solidFill>
                    <a:srgbClr val="FFFFFF"/>
                  </a:solidFill>
                  <a:effectLst>
                    <a:outerShdw sx="100000" sy="100000" kx="0" ky="0" algn="b" rotWithShape="0" blurRad="38100" dist="12700" dir="5400000">
                      <a:srgbClr val="000000">
                        <a:alpha val="50000"/>
                      </a:srgbClr>
                    </a:outerShdw>
                  </a:effectLst>
                </a:defRPr>
              </a:pPr>
            </a:p>
          </p:txBody>
        </p:sp>
        <p:sp>
          <p:nvSpPr>
            <p:cNvPr id="743" name="Rechteck"/>
            <p:cNvSpPr/>
            <p:nvPr/>
          </p:nvSpPr>
          <p:spPr>
            <a:xfrm>
              <a:off x="1854200" y="0"/>
              <a:ext cx="254000" cy="5295900"/>
            </a:xfrm>
            <a:prstGeom prst="rect">
              <a:avLst/>
            </a:prstGeom>
            <a:solidFill>
              <a:srgbClr val="FF7E79">
                <a:alpha val="20000"/>
              </a:srgbClr>
            </a:solidFill>
            <a:ln w="25400" cap="flat">
              <a:noFill/>
              <a:miter lim="400000"/>
            </a:ln>
            <a:effectLst/>
          </p:spPr>
          <p:txBody>
            <a:bodyPr wrap="square" lIns="50800" tIns="50800" rIns="50800" bIns="50800" numCol="1" anchor="ctr">
              <a:noAutofit/>
            </a:bodyPr>
            <a:lstStyle/>
            <a:p>
              <a:pPr>
                <a:defRPr>
                  <a:solidFill>
                    <a:srgbClr val="FFFFFF"/>
                  </a:solidFill>
                  <a:effectLst>
                    <a:outerShdw sx="100000" sy="100000" kx="0" ky="0" algn="b" rotWithShape="0" blurRad="38100" dist="12700" dir="5400000">
                      <a:srgbClr val="000000">
                        <a:alpha val="50000"/>
                      </a:srgbClr>
                    </a:outerShdw>
                  </a:effectLst>
                </a:defRPr>
              </a:pPr>
            </a:p>
          </p:txBody>
        </p:sp>
        <p:sp>
          <p:nvSpPr>
            <p:cNvPr id="744" name="Rechteck"/>
            <p:cNvSpPr/>
            <p:nvPr/>
          </p:nvSpPr>
          <p:spPr>
            <a:xfrm>
              <a:off x="2222500" y="0"/>
              <a:ext cx="254000" cy="5295900"/>
            </a:xfrm>
            <a:prstGeom prst="rect">
              <a:avLst/>
            </a:prstGeom>
            <a:solidFill>
              <a:srgbClr val="FF7E79">
                <a:alpha val="20000"/>
              </a:srgbClr>
            </a:solidFill>
            <a:ln w="25400" cap="flat">
              <a:noFill/>
              <a:miter lim="400000"/>
            </a:ln>
            <a:effectLst/>
          </p:spPr>
          <p:txBody>
            <a:bodyPr wrap="square" lIns="50800" tIns="50800" rIns="50800" bIns="50800" numCol="1" anchor="ctr">
              <a:noAutofit/>
            </a:bodyPr>
            <a:lstStyle/>
            <a:p>
              <a:pPr>
                <a:defRPr>
                  <a:solidFill>
                    <a:srgbClr val="FFFFFF"/>
                  </a:solidFill>
                  <a:effectLst>
                    <a:outerShdw sx="100000" sy="100000" kx="0" ky="0" algn="b" rotWithShape="0" blurRad="38100" dist="12700" dir="5400000">
                      <a:srgbClr val="000000">
                        <a:alpha val="50000"/>
                      </a:srgbClr>
                    </a:outerShdw>
                  </a:effectLst>
                </a:defRPr>
              </a:pPr>
            </a:p>
          </p:txBody>
        </p:sp>
        <p:sp>
          <p:nvSpPr>
            <p:cNvPr id="745" name="Rechteck"/>
            <p:cNvSpPr/>
            <p:nvPr/>
          </p:nvSpPr>
          <p:spPr>
            <a:xfrm>
              <a:off x="2603500" y="0"/>
              <a:ext cx="254000" cy="5295900"/>
            </a:xfrm>
            <a:prstGeom prst="rect">
              <a:avLst/>
            </a:prstGeom>
            <a:solidFill>
              <a:srgbClr val="FF7E79">
                <a:alpha val="20000"/>
              </a:srgbClr>
            </a:solidFill>
            <a:ln w="25400" cap="flat">
              <a:noFill/>
              <a:miter lim="400000"/>
            </a:ln>
            <a:effectLst/>
          </p:spPr>
          <p:txBody>
            <a:bodyPr wrap="square" lIns="50800" tIns="50800" rIns="50800" bIns="50800" numCol="1" anchor="ctr">
              <a:noAutofit/>
            </a:bodyPr>
            <a:lstStyle/>
            <a:p>
              <a:pPr>
                <a:defRPr>
                  <a:solidFill>
                    <a:srgbClr val="FFFFFF"/>
                  </a:solidFill>
                  <a:effectLst>
                    <a:outerShdw sx="100000" sy="100000" kx="0" ky="0" algn="b" rotWithShape="0" blurRad="38100" dist="12700" dir="5400000">
                      <a:srgbClr val="000000">
                        <a:alpha val="50000"/>
                      </a:srgbClr>
                    </a:outerShdw>
                  </a:effectLst>
                </a:defRPr>
              </a:pPr>
            </a:p>
          </p:txBody>
        </p:sp>
        <p:sp>
          <p:nvSpPr>
            <p:cNvPr id="746" name="Rechteck"/>
            <p:cNvSpPr/>
            <p:nvPr/>
          </p:nvSpPr>
          <p:spPr>
            <a:xfrm>
              <a:off x="2971800" y="0"/>
              <a:ext cx="254000" cy="5295900"/>
            </a:xfrm>
            <a:prstGeom prst="rect">
              <a:avLst/>
            </a:prstGeom>
            <a:solidFill>
              <a:srgbClr val="FF7E79">
                <a:alpha val="20000"/>
              </a:srgbClr>
            </a:solidFill>
            <a:ln w="25400" cap="flat">
              <a:noFill/>
              <a:miter lim="400000"/>
            </a:ln>
            <a:effectLst/>
          </p:spPr>
          <p:txBody>
            <a:bodyPr wrap="square" lIns="50800" tIns="50800" rIns="50800" bIns="50800" numCol="1" anchor="ctr">
              <a:noAutofit/>
            </a:bodyPr>
            <a:lstStyle/>
            <a:p>
              <a:pPr>
                <a:defRPr>
                  <a:solidFill>
                    <a:srgbClr val="FFFFFF"/>
                  </a:solidFill>
                  <a:effectLst>
                    <a:outerShdw sx="100000" sy="100000" kx="0" ky="0" algn="b" rotWithShape="0" blurRad="38100" dist="12700" dir="5400000">
                      <a:srgbClr val="000000">
                        <a:alpha val="50000"/>
                      </a:srgbClr>
                    </a:outerShdw>
                  </a:effectLst>
                </a:defRPr>
              </a:pPr>
            </a:p>
          </p:txBody>
        </p:sp>
        <p:sp>
          <p:nvSpPr>
            <p:cNvPr id="747" name="Rechteck"/>
            <p:cNvSpPr/>
            <p:nvPr/>
          </p:nvSpPr>
          <p:spPr>
            <a:xfrm>
              <a:off x="3340100" y="0"/>
              <a:ext cx="254000" cy="5295900"/>
            </a:xfrm>
            <a:prstGeom prst="rect">
              <a:avLst/>
            </a:prstGeom>
            <a:solidFill>
              <a:srgbClr val="FF7E79">
                <a:alpha val="20000"/>
              </a:srgbClr>
            </a:solidFill>
            <a:ln w="25400" cap="flat">
              <a:noFill/>
              <a:miter lim="400000"/>
            </a:ln>
            <a:effectLst/>
          </p:spPr>
          <p:txBody>
            <a:bodyPr wrap="square" lIns="50800" tIns="50800" rIns="50800" bIns="50800" numCol="1" anchor="ctr">
              <a:noAutofit/>
            </a:bodyPr>
            <a:lstStyle/>
            <a:p>
              <a:pPr>
                <a:defRPr>
                  <a:solidFill>
                    <a:srgbClr val="FFFFFF"/>
                  </a:solidFill>
                  <a:effectLst>
                    <a:outerShdw sx="100000" sy="100000" kx="0" ky="0" algn="b" rotWithShape="0" blurRad="38100" dist="12700" dir="5400000">
                      <a:srgbClr val="000000">
                        <a:alpha val="50000"/>
                      </a:srgbClr>
                    </a:outerShdw>
                  </a:effectLst>
                </a:defRPr>
              </a:pPr>
            </a:p>
          </p:txBody>
        </p:sp>
        <p:sp>
          <p:nvSpPr>
            <p:cNvPr id="748" name="Rechteck"/>
            <p:cNvSpPr/>
            <p:nvPr/>
          </p:nvSpPr>
          <p:spPr>
            <a:xfrm>
              <a:off x="3708400" y="0"/>
              <a:ext cx="254000" cy="5295900"/>
            </a:xfrm>
            <a:prstGeom prst="rect">
              <a:avLst/>
            </a:prstGeom>
            <a:solidFill>
              <a:srgbClr val="FF7E79">
                <a:alpha val="20000"/>
              </a:srgbClr>
            </a:solidFill>
            <a:ln w="25400" cap="flat">
              <a:noFill/>
              <a:miter lim="400000"/>
            </a:ln>
            <a:effectLst/>
          </p:spPr>
          <p:txBody>
            <a:bodyPr wrap="square" lIns="50800" tIns="50800" rIns="50800" bIns="50800" numCol="1" anchor="ctr">
              <a:noAutofit/>
            </a:bodyPr>
            <a:lstStyle/>
            <a:p>
              <a:pPr>
                <a:defRPr>
                  <a:solidFill>
                    <a:srgbClr val="FFFFFF"/>
                  </a:solidFill>
                  <a:effectLst>
                    <a:outerShdw sx="100000" sy="100000" kx="0" ky="0" algn="b" rotWithShape="0" blurRad="38100" dist="12700" dir="5400000">
                      <a:srgbClr val="000000">
                        <a:alpha val="50000"/>
                      </a:srgbClr>
                    </a:outerShdw>
                  </a:effectLst>
                </a:defRPr>
              </a:pPr>
            </a:p>
          </p:txBody>
        </p:sp>
        <p:sp>
          <p:nvSpPr>
            <p:cNvPr id="749" name="Rechteck"/>
            <p:cNvSpPr/>
            <p:nvPr/>
          </p:nvSpPr>
          <p:spPr>
            <a:xfrm>
              <a:off x="4089400" y="0"/>
              <a:ext cx="254000" cy="5295900"/>
            </a:xfrm>
            <a:prstGeom prst="rect">
              <a:avLst/>
            </a:prstGeom>
            <a:solidFill>
              <a:srgbClr val="FF7E79">
                <a:alpha val="20000"/>
              </a:srgbClr>
            </a:solidFill>
            <a:ln w="25400" cap="flat">
              <a:noFill/>
              <a:miter lim="400000"/>
            </a:ln>
            <a:effectLst/>
          </p:spPr>
          <p:txBody>
            <a:bodyPr wrap="square" lIns="50800" tIns="50800" rIns="50800" bIns="50800" numCol="1" anchor="ctr">
              <a:noAutofit/>
            </a:bodyPr>
            <a:lstStyle/>
            <a:p>
              <a:pPr>
                <a:defRPr>
                  <a:solidFill>
                    <a:srgbClr val="FFFFFF"/>
                  </a:solidFill>
                  <a:effectLst>
                    <a:outerShdw sx="100000" sy="100000" kx="0" ky="0" algn="b" rotWithShape="0" blurRad="38100" dist="12700" dir="5400000">
                      <a:srgbClr val="000000">
                        <a:alpha val="50000"/>
                      </a:srgbClr>
                    </a:outerShdw>
                  </a:effectLst>
                </a:defRPr>
              </a:pPr>
            </a:p>
          </p:txBody>
        </p:sp>
        <p:sp>
          <p:nvSpPr>
            <p:cNvPr id="750" name="Rechteck"/>
            <p:cNvSpPr/>
            <p:nvPr/>
          </p:nvSpPr>
          <p:spPr>
            <a:xfrm>
              <a:off x="4457700" y="0"/>
              <a:ext cx="254000" cy="5295900"/>
            </a:xfrm>
            <a:prstGeom prst="rect">
              <a:avLst/>
            </a:prstGeom>
            <a:solidFill>
              <a:srgbClr val="FF7E79">
                <a:alpha val="20000"/>
              </a:srgbClr>
            </a:solidFill>
            <a:ln w="25400" cap="flat">
              <a:noFill/>
              <a:miter lim="400000"/>
            </a:ln>
            <a:effectLst/>
          </p:spPr>
          <p:txBody>
            <a:bodyPr wrap="square" lIns="50800" tIns="50800" rIns="50800" bIns="50800" numCol="1" anchor="ctr">
              <a:noAutofit/>
            </a:bodyPr>
            <a:lstStyle/>
            <a:p>
              <a:pPr>
                <a:defRPr>
                  <a:solidFill>
                    <a:srgbClr val="FFFFFF"/>
                  </a:solidFill>
                  <a:effectLst>
                    <a:outerShdw sx="100000" sy="100000" kx="0" ky="0" algn="b" rotWithShape="0" blurRad="38100" dist="12700" dir="5400000">
                      <a:srgbClr val="000000">
                        <a:alpha val="50000"/>
                      </a:srgbClr>
                    </a:outerShdw>
                  </a:effectLst>
                </a:defRPr>
              </a:pPr>
            </a:p>
          </p:txBody>
        </p:sp>
        <p:sp>
          <p:nvSpPr>
            <p:cNvPr id="751" name="Rechteck"/>
            <p:cNvSpPr/>
            <p:nvPr/>
          </p:nvSpPr>
          <p:spPr>
            <a:xfrm>
              <a:off x="4826000" y="0"/>
              <a:ext cx="254000" cy="5295900"/>
            </a:xfrm>
            <a:prstGeom prst="rect">
              <a:avLst/>
            </a:prstGeom>
            <a:solidFill>
              <a:srgbClr val="FF7E79">
                <a:alpha val="20000"/>
              </a:srgbClr>
            </a:solidFill>
            <a:ln w="25400" cap="flat">
              <a:noFill/>
              <a:miter lim="400000"/>
            </a:ln>
            <a:effectLst/>
          </p:spPr>
          <p:txBody>
            <a:bodyPr wrap="square" lIns="50800" tIns="50800" rIns="50800" bIns="50800" numCol="1" anchor="ctr">
              <a:noAutofit/>
            </a:bodyPr>
            <a:lstStyle/>
            <a:p>
              <a:pPr>
                <a:defRPr>
                  <a:solidFill>
                    <a:srgbClr val="FFFFFF"/>
                  </a:solidFill>
                  <a:effectLst>
                    <a:outerShdw sx="100000" sy="100000" kx="0" ky="0" algn="b" rotWithShape="0" blurRad="38100" dist="12700" dir="5400000">
                      <a:srgbClr val="000000">
                        <a:alpha val="50000"/>
                      </a:srgbClr>
                    </a:outerShdw>
                  </a:effectLst>
                </a:defRPr>
              </a:pPr>
            </a:p>
          </p:txBody>
        </p:sp>
        <p:sp>
          <p:nvSpPr>
            <p:cNvPr id="752" name="Rechteck"/>
            <p:cNvSpPr/>
            <p:nvPr/>
          </p:nvSpPr>
          <p:spPr>
            <a:xfrm>
              <a:off x="5207000" y="0"/>
              <a:ext cx="254000" cy="5295900"/>
            </a:xfrm>
            <a:prstGeom prst="rect">
              <a:avLst/>
            </a:prstGeom>
            <a:solidFill>
              <a:srgbClr val="FF7E79">
                <a:alpha val="20000"/>
              </a:srgbClr>
            </a:solidFill>
            <a:ln w="25400" cap="flat">
              <a:noFill/>
              <a:miter lim="400000"/>
            </a:ln>
            <a:effectLst/>
          </p:spPr>
          <p:txBody>
            <a:bodyPr wrap="square" lIns="50800" tIns="50800" rIns="50800" bIns="50800" numCol="1" anchor="ctr">
              <a:noAutofit/>
            </a:bodyPr>
            <a:lstStyle/>
            <a:p>
              <a:pPr>
                <a:defRPr>
                  <a:solidFill>
                    <a:srgbClr val="FFFFFF"/>
                  </a:solidFill>
                  <a:effectLst>
                    <a:outerShdw sx="100000" sy="100000" kx="0" ky="0" algn="b" rotWithShape="0" blurRad="38100" dist="12700" dir="5400000">
                      <a:srgbClr val="000000">
                        <a:alpha val="50000"/>
                      </a:srgbClr>
                    </a:outerShdw>
                  </a:effectLst>
                </a:defRPr>
              </a:pPr>
            </a:p>
          </p:txBody>
        </p:sp>
        <p:sp>
          <p:nvSpPr>
            <p:cNvPr id="753" name="Rechteck"/>
            <p:cNvSpPr/>
            <p:nvPr/>
          </p:nvSpPr>
          <p:spPr>
            <a:xfrm>
              <a:off x="5575300" y="0"/>
              <a:ext cx="254000" cy="5295900"/>
            </a:xfrm>
            <a:prstGeom prst="rect">
              <a:avLst/>
            </a:prstGeom>
            <a:solidFill>
              <a:srgbClr val="FF7E79">
                <a:alpha val="20000"/>
              </a:srgbClr>
            </a:solidFill>
            <a:ln w="25400" cap="flat">
              <a:noFill/>
              <a:miter lim="400000"/>
            </a:ln>
            <a:effectLst/>
          </p:spPr>
          <p:txBody>
            <a:bodyPr wrap="square" lIns="50800" tIns="50800" rIns="50800" bIns="50800" numCol="1" anchor="ctr">
              <a:noAutofit/>
            </a:bodyPr>
            <a:lstStyle/>
            <a:p>
              <a:pPr>
                <a:defRPr>
                  <a:solidFill>
                    <a:srgbClr val="FFFFFF"/>
                  </a:solidFill>
                  <a:effectLst>
                    <a:outerShdw sx="100000" sy="100000" kx="0" ky="0" algn="b" rotWithShape="0" blurRad="38100" dist="12700" dir="5400000">
                      <a:srgbClr val="000000">
                        <a:alpha val="50000"/>
                      </a:srgbClr>
                    </a:outerShdw>
                  </a:effectLst>
                </a:defRPr>
              </a:pPr>
            </a:p>
          </p:txBody>
        </p:sp>
      </p:grpSp>
      <p:sp>
        <p:nvSpPr>
          <p:cNvPr id="755" name="Foliennummer"/>
          <p:cNvSpPr/>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6.xml><?xml version="1.0" encoding="utf-8"?>
<p:sldLayout xmlns:a="http://schemas.openxmlformats.org/drawingml/2006/main" xmlns:r="http://schemas.openxmlformats.org/officeDocument/2006/relationships" xmlns:p="http://schemas.openxmlformats.org/presentationml/2006/main" type="tx" showMasterSp="1" showMasterPhAnim="1">
  <p:cSld name="960.gs - 24 col">
    <p:spTree>
      <p:nvGrpSpPr>
        <p:cNvPr id="1" name=""/>
        <p:cNvGrpSpPr/>
        <p:nvPr/>
      </p:nvGrpSpPr>
      <p:grpSpPr>
        <a:xfrm>
          <a:off x="0" y="0"/>
          <a:ext cx="0" cy="0"/>
          <a:chOff x="0" y="0"/>
          <a:chExt cx="0" cy="0"/>
        </a:xfrm>
      </p:grpSpPr>
      <p:grpSp>
        <p:nvGrpSpPr>
          <p:cNvPr id="786" name="Gruppieren"/>
          <p:cNvGrpSpPr/>
          <p:nvPr/>
        </p:nvGrpSpPr>
        <p:grpSpPr>
          <a:xfrm>
            <a:off x="228600" y="533400"/>
            <a:ext cx="5892800" cy="5295900"/>
            <a:chOff x="0" y="0"/>
            <a:chExt cx="5892800" cy="5295900"/>
          </a:xfrm>
        </p:grpSpPr>
        <p:sp>
          <p:nvSpPr>
            <p:cNvPr id="762" name="Rechteck"/>
            <p:cNvSpPr/>
            <p:nvPr/>
          </p:nvSpPr>
          <p:spPr>
            <a:xfrm>
              <a:off x="0" y="0"/>
              <a:ext cx="190500" cy="5295900"/>
            </a:xfrm>
            <a:prstGeom prst="rect">
              <a:avLst/>
            </a:prstGeom>
            <a:solidFill>
              <a:srgbClr val="FF7E79">
                <a:alpha val="20000"/>
              </a:srgbClr>
            </a:solidFill>
            <a:ln w="25400" cap="flat">
              <a:noFill/>
              <a:miter lim="400000"/>
            </a:ln>
            <a:effectLst/>
          </p:spPr>
          <p:txBody>
            <a:bodyPr wrap="square" lIns="50800" tIns="50800" rIns="50800" bIns="50800" numCol="1" anchor="ctr">
              <a:noAutofit/>
            </a:bodyPr>
            <a:lstStyle/>
            <a:p>
              <a:pPr>
                <a:defRPr>
                  <a:solidFill>
                    <a:srgbClr val="FFFFFF"/>
                  </a:solidFill>
                  <a:effectLst>
                    <a:outerShdw sx="100000" sy="100000" kx="0" ky="0" algn="b" rotWithShape="0" blurRad="38100" dist="12700" dir="5400000">
                      <a:srgbClr val="000000">
                        <a:alpha val="50000"/>
                      </a:srgbClr>
                    </a:outerShdw>
                  </a:effectLst>
                </a:defRPr>
              </a:pPr>
            </a:p>
          </p:txBody>
        </p:sp>
        <p:sp>
          <p:nvSpPr>
            <p:cNvPr id="763" name="Rechteck"/>
            <p:cNvSpPr/>
            <p:nvPr/>
          </p:nvSpPr>
          <p:spPr>
            <a:xfrm>
              <a:off x="254000" y="0"/>
              <a:ext cx="190500" cy="5295900"/>
            </a:xfrm>
            <a:prstGeom prst="rect">
              <a:avLst/>
            </a:prstGeom>
            <a:solidFill>
              <a:srgbClr val="FF7E79">
                <a:alpha val="20000"/>
              </a:srgbClr>
            </a:solidFill>
            <a:ln w="25400" cap="flat">
              <a:noFill/>
              <a:miter lim="400000"/>
            </a:ln>
            <a:effectLst/>
          </p:spPr>
          <p:txBody>
            <a:bodyPr wrap="square" lIns="50800" tIns="50800" rIns="50800" bIns="50800" numCol="1" anchor="ctr">
              <a:noAutofit/>
            </a:bodyPr>
            <a:lstStyle/>
            <a:p>
              <a:pPr>
                <a:defRPr>
                  <a:solidFill>
                    <a:srgbClr val="FFFFFF"/>
                  </a:solidFill>
                  <a:effectLst>
                    <a:outerShdw sx="100000" sy="100000" kx="0" ky="0" algn="b" rotWithShape="0" blurRad="38100" dist="12700" dir="5400000">
                      <a:srgbClr val="000000">
                        <a:alpha val="50000"/>
                      </a:srgbClr>
                    </a:outerShdw>
                  </a:effectLst>
                </a:defRPr>
              </a:pPr>
            </a:p>
          </p:txBody>
        </p:sp>
        <p:sp>
          <p:nvSpPr>
            <p:cNvPr id="764" name="Rechteck"/>
            <p:cNvSpPr/>
            <p:nvPr/>
          </p:nvSpPr>
          <p:spPr>
            <a:xfrm>
              <a:off x="495300" y="0"/>
              <a:ext cx="190500" cy="5295900"/>
            </a:xfrm>
            <a:prstGeom prst="rect">
              <a:avLst/>
            </a:prstGeom>
            <a:solidFill>
              <a:srgbClr val="FF7E79">
                <a:alpha val="20000"/>
              </a:srgbClr>
            </a:solidFill>
            <a:ln w="25400" cap="flat">
              <a:noFill/>
              <a:miter lim="400000"/>
            </a:ln>
            <a:effectLst/>
          </p:spPr>
          <p:txBody>
            <a:bodyPr wrap="square" lIns="50800" tIns="50800" rIns="50800" bIns="50800" numCol="1" anchor="ctr">
              <a:noAutofit/>
            </a:bodyPr>
            <a:lstStyle/>
            <a:p>
              <a:pPr>
                <a:defRPr>
                  <a:solidFill>
                    <a:srgbClr val="FFFFFF"/>
                  </a:solidFill>
                  <a:effectLst>
                    <a:outerShdw sx="100000" sy="100000" kx="0" ky="0" algn="b" rotWithShape="0" blurRad="38100" dist="12700" dir="5400000">
                      <a:srgbClr val="000000">
                        <a:alpha val="50000"/>
                      </a:srgbClr>
                    </a:outerShdw>
                  </a:effectLst>
                </a:defRPr>
              </a:pPr>
            </a:p>
          </p:txBody>
        </p:sp>
        <p:sp>
          <p:nvSpPr>
            <p:cNvPr id="765" name="Rechteck"/>
            <p:cNvSpPr/>
            <p:nvPr/>
          </p:nvSpPr>
          <p:spPr>
            <a:xfrm>
              <a:off x="749300" y="0"/>
              <a:ext cx="190500" cy="5295900"/>
            </a:xfrm>
            <a:prstGeom prst="rect">
              <a:avLst/>
            </a:prstGeom>
            <a:solidFill>
              <a:srgbClr val="FF7E79">
                <a:alpha val="20000"/>
              </a:srgbClr>
            </a:solidFill>
            <a:ln w="25400" cap="flat">
              <a:noFill/>
              <a:miter lim="400000"/>
            </a:ln>
            <a:effectLst/>
          </p:spPr>
          <p:txBody>
            <a:bodyPr wrap="square" lIns="50800" tIns="50800" rIns="50800" bIns="50800" numCol="1" anchor="ctr">
              <a:noAutofit/>
            </a:bodyPr>
            <a:lstStyle/>
            <a:p>
              <a:pPr>
                <a:defRPr>
                  <a:solidFill>
                    <a:srgbClr val="FFFFFF"/>
                  </a:solidFill>
                  <a:effectLst>
                    <a:outerShdw sx="100000" sy="100000" kx="0" ky="0" algn="b" rotWithShape="0" blurRad="38100" dist="12700" dir="5400000">
                      <a:srgbClr val="000000">
                        <a:alpha val="50000"/>
                      </a:srgbClr>
                    </a:outerShdw>
                  </a:effectLst>
                </a:defRPr>
              </a:pPr>
            </a:p>
          </p:txBody>
        </p:sp>
        <p:sp>
          <p:nvSpPr>
            <p:cNvPr id="766" name="Rechteck"/>
            <p:cNvSpPr/>
            <p:nvPr/>
          </p:nvSpPr>
          <p:spPr>
            <a:xfrm>
              <a:off x="990600" y="0"/>
              <a:ext cx="190500" cy="5295900"/>
            </a:xfrm>
            <a:prstGeom prst="rect">
              <a:avLst/>
            </a:prstGeom>
            <a:solidFill>
              <a:srgbClr val="FF7E79">
                <a:alpha val="20000"/>
              </a:srgbClr>
            </a:solidFill>
            <a:ln w="25400" cap="flat">
              <a:noFill/>
              <a:miter lim="400000"/>
            </a:ln>
            <a:effectLst/>
          </p:spPr>
          <p:txBody>
            <a:bodyPr wrap="square" lIns="50800" tIns="50800" rIns="50800" bIns="50800" numCol="1" anchor="ctr">
              <a:noAutofit/>
            </a:bodyPr>
            <a:lstStyle/>
            <a:p>
              <a:pPr>
                <a:defRPr>
                  <a:solidFill>
                    <a:srgbClr val="FFFFFF"/>
                  </a:solidFill>
                  <a:effectLst>
                    <a:outerShdw sx="100000" sy="100000" kx="0" ky="0" algn="b" rotWithShape="0" blurRad="38100" dist="12700" dir="5400000">
                      <a:srgbClr val="000000">
                        <a:alpha val="50000"/>
                      </a:srgbClr>
                    </a:outerShdw>
                  </a:effectLst>
                </a:defRPr>
              </a:pPr>
            </a:p>
          </p:txBody>
        </p:sp>
        <p:sp>
          <p:nvSpPr>
            <p:cNvPr id="767" name="Rechteck"/>
            <p:cNvSpPr/>
            <p:nvPr/>
          </p:nvSpPr>
          <p:spPr>
            <a:xfrm>
              <a:off x="1244600" y="0"/>
              <a:ext cx="190500" cy="5295900"/>
            </a:xfrm>
            <a:prstGeom prst="rect">
              <a:avLst/>
            </a:prstGeom>
            <a:solidFill>
              <a:srgbClr val="FF7E79">
                <a:alpha val="20000"/>
              </a:srgbClr>
            </a:solidFill>
            <a:ln w="25400" cap="flat">
              <a:noFill/>
              <a:miter lim="400000"/>
            </a:ln>
            <a:effectLst/>
          </p:spPr>
          <p:txBody>
            <a:bodyPr wrap="square" lIns="50800" tIns="50800" rIns="50800" bIns="50800" numCol="1" anchor="ctr">
              <a:noAutofit/>
            </a:bodyPr>
            <a:lstStyle/>
            <a:p>
              <a:pPr>
                <a:defRPr>
                  <a:solidFill>
                    <a:srgbClr val="FFFFFF"/>
                  </a:solidFill>
                  <a:effectLst>
                    <a:outerShdw sx="100000" sy="100000" kx="0" ky="0" algn="b" rotWithShape="0" blurRad="38100" dist="12700" dir="5400000">
                      <a:srgbClr val="000000">
                        <a:alpha val="50000"/>
                      </a:srgbClr>
                    </a:outerShdw>
                  </a:effectLst>
                </a:defRPr>
              </a:pPr>
            </a:p>
          </p:txBody>
        </p:sp>
        <p:sp>
          <p:nvSpPr>
            <p:cNvPr id="768" name="Rechteck"/>
            <p:cNvSpPr/>
            <p:nvPr/>
          </p:nvSpPr>
          <p:spPr>
            <a:xfrm>
              <a:off x="1485900" y="0"/>
              <a:ext cx="190500" cy="5295900"/>
            </a:xfrm>
            <a:prstGeom prst="rect">
              <a:avLst/>
            </a:prstGeom>
            <a:solidFill>
              <a:srgbClr val="FF7E79">
                <a:alpha val="20000"/>
              </a:srgbClr>
            </a:solidFill>
            <a:ln w="25400" cap="flat">
              <a:noFill/>
              <a:miter lim="400000"/>
            </a:ln>
            <a:effectLst/>
          </p:spPr>
          <p:txBody>
            <a:bodyPr wrap="square" lIns="50800" tIns="50800" rIns="50800" bIns="50800" numCol="1" anchor="ctr">
              <a:noAutofit/>
            </a:bodyPr>
            <a:lstStyle/>
            <a:p>
              <a:pPr>
                <a:defRPr>
                  <a:solidFill>
                    <a:srgbClr val="FFFFFF"/>
                  </a:solidFill>
                  <a:effectLst>
                    <a:outerShdw sx="100000" sy="100000" kx="0" ky="0" algn="b" rotWithShape="0" blurRad="38100" dist="12700" dir="5400000">
                      <a:srgbClr val="000000">
                        <a:alpha val="50000"/>
                      </a:srgbClr>
                    </a:outerShdw>
                  </a:effectLst>
                </a:defRPr>
              </a:pPr>
            </a:p>
          </p:txBody>
        </p:sp>
        <p:sp>
          <p:nvSpPr>
            <p:cNvPr id="769" name="Rechteck"/>
            <p:cNvSpPr/>
            <p:nvPr/>
          </p:nvSpPr>
          <p:spPr>
            <a:xfrm>
              <a:off x="1739900" y="0"/>
              <a:ext cx="190500" cy="5295900"/>
            </a:xfrm>
            <a:prstGeom prst="rect">
              <a:avLst/>
            </a:prstGeom>
            <a:solidFill>
              <a:srgbClr val="FF7E79">
                <a:alpha val="20000"/>
              </a:srgbClr>
            </a:solidFill>
            <a:ln w="25400" cap="flat">
              <a:noFill/>
              <a:miter lim="400000"/>
            </a:ln>
            <a:effectLst/>
          </p:spPr>
          <p:txBody>
            <a:bodyPr wrap="square" lIns="50800" tIns="50800" rIns="50800" bIns="50800" numCol="1" anchor="ctr">
              <a:noAutofit/>
            </a:bodyPr>
            <a:lstStyle/>
            <a:p>
              <a:pPr>
                <a:defRPr>
                  <a:solidFill>
                    <a:srgbClr val="FFFFFF"/>
                  </a:solidFill>
                  <a:effectLst>
                    <a:outerShdw sx="100000" sy="100000" kx="0" ky="0" algn="b" rotWithShape="0" blurRad="38100" dist="12700" dir="5400000">
                      <a:srgbClr val="000000">
                        <a:alpha val="50000"/>
                      </a:srgbClr>
                    </a:outerShdw>
                  </a:effectLst>
                </a:defRPr>
              </a:pPr>
            </a:p>
          </p:txBody>
        </p:sp>
        <p:sp>
          <p:nvSpPr>
            <p:cNvPr id="770" name="Rechteck"/>
            <p:cNvSpPr/>
            <p:nvPr/>
          </p:nvSpPr>
          <p:spPr>
            <a:xfrm>
              <a:off x="1981200" y="0"/>
              <a:ext cx="190500" cy="5295900"/>
            </a:xfrm>
            <a:prstGeom prst="rect">
              <a:avLst/>
            </a:prstGeom>
            <a:solidFill>
              <a:srgbClr val="FF7E79">
                <a:alpha val="20000"/>
              </a:srgbClr>
            </a:solidFill>
            <a:ln w="25400" cap="flat">
              <a:noFill/>
              <a:miter lim="400000"/>
            </a:ln>
            <a:effectLst/>
          </p:spPr>
          <p:txBody>
            <a:bodyPr wrap="square" lIns="50800" tIns="50800" rIns="50800" bIns="50800" numCol="1" anchor="ctr">
              <a:noAutofit/>
            </a:bodyPr>
            <a:lstStyle/>
            <a:p>
              <a:pPr>
                <a:defRPr>
                  <a:solidFill>
                    <a:srgbClr val="FFFFFF"/>
                  </a:solidFill>
                  <a:effectLst>
                    <a:outerShdw sx="100000" sy="100000" kx="0" ky="0" algn="b" rotWithShape="0" blurRad="38100" dist="12700" dir="5400000">
                      <a:srgbClr val="000000">
                        <a:alpha val="50000"/>
                      </a:srgbClr>
                    </a:outerShdw>
                  </a:effectLst>
                </a:defRPr>
              </a:pPr>
            </a:p>
          </p:txBody>
        </p:sp>
        <p:sp>
          <p:nvSpPr>
            <p:cNvPr id="771" name="Rechteck"/>
            <p:cNvSpPr/>
            <p:nvPr/>
          </p:nvSpPr>
          <p:spPr>
            <a:xfrm>
              <a:off x="2235200" y="0"/>
              <a:ext cx="190500" cy="5295900"/>
            </a:xfrm>
            <a:prstGeom prst="rect">
              <a:avLst/>
            </a:prstGeom>
            <a:solidFill>
              <a:srgbClr val="FF7E79">
                <a:alpha val="20000"/>
              </a:srgbClr>
            </a:solidFill>
            <a:ln w="25400" cap="flat">
              <a:noFill/>
              <a:miter lim="400000"/>
            </a:ln>
            <a:effectLst/>
          </p:spPr>
          <p:txBody>
            <a:bodyPr wrap="square" lIns="50800" tIns="50800" rIns="50800" bIns="50800" numCol="1" anchor="ctr">
              <a:noAutofit/>
            </a:bodyPr>
            <a:lstStyle/>
            <a:p>
              <a:pPr>
                <a:defRPr>
                  <a:solidFill>
                    <a:srgbClr val="FFFFFF"/>
                  </a:solidFill>
                  <a:effectLst>
                    <a:outerShdw sx="100000" sy="100000" kx="0" ky="0" algn="b" rotWithShape="0" blurRad="38100" dist="12700" dir="5400000">
                      <a:srgbClr val="000000">
                        <a:alpha val="50000"/>
                      </a:srgbClr>
                    </a:outerShdw>
                  </a:effectLst>
                </a:defRPr>
              </a:pPr>
            </a:p>
          </p:txBody>
        </p:sp>
        <p:sp>
          <p:nvSpPr>
            <p:cNvPr id="772" name="Rechteck"/>
            <p:cNvSpPr/>
            <p:nvPr/>
          </p:nvSpPr>
          <p:spPr>
            <a:xfrm>
              <a:off x="2476500" y="0"/>
              <a:ext cx="190500" cy="5295900"/>
            </a:xfrm>
            <a:prstGeom prst="rect">
              <a:avLst/>
            </a:prstGeom>
            <a:solidFill>
              <a:srgbClr val="FF7E79">
                <a:alpha val="20000"/>
              </a:srgbClr>
            </a:solidFill>
            <a:ln w="25400" cap="flat">
              <a:noFill/>
              <a:miter lim="400000"/>
            </a:ln>
            <a:effectLst/>
          </p:spPr>
          <p:txBody>
            <a:bodyPr wrap="square" lIns="50800" tIns="50800" rIns="50800" bIns="50800" numCol="1" anchor="ctr">
              <a:noAutofit/>
            </a:bodyPr>
            <a:lstStyle/>
            <a:p>
              <a:pPr>
                <a:defRPr>
                  <a:solidFill>
                    <a:srgbClr val="FFFFFF"/>
                  </a:solidFill>
                  <a:effectLst>
                    <a:outerShdw sx="100000" sy="100000" kx="0" ky="0" algn="b" rotWithShape="0" blurRad="38100" dist="12700" dir="5400000">
                      <a:srgbClr val="000000">
                        <a:alpha val="50000"/>
                      </a:srgbClr>
                    </a:outerShdw>
                  </a:effectLst>
                </a:defRPr>
              </a:pPr>
            </a:p>
          </p:txBody>
        </p:sp>
        <p:sp>
          <p:nvSpPr>
            <p:cNvPr id="773" name="Rechteck"/>
            <p:cNvSpPr/>
            <p:nvPr/>
          </p:nvSpPr>
          <p:spPr>
            <a:xfrm>
              <a:off x="2730500" y="0"/>
              <a:ext cx="190500" cy="5295900"/>
            </a:xfrm>
            <a:prstGeom prst="rect">
              <a:avLst/>
            </a:prstGeom>
            <a:solidFill>
              <a:srgbClr val="FF7E79">
                <a:alpha val="20000"/>
              </a:srgbClr>
            </a:solidFill>
            <a:ln w="25400" cap="flat">
              <a:noFill/>
              <a:miter lim="400000"/>
            </a:ln>
            <a:effectLst/>
          </p:spPr>
          <p:txBody>
            <a:bodyPr wrap="square" lIns="50800" tIns="50800" rIns="50800" bIns="50800" numCol="1" anchor="ctr">
              <a:noAutofit/>
            </a:bodyPr>
            <a:lstStyle/>
            <a:p>
              <a:pPr>
                <a:defRPr>
                  <a:solidFill>
                    <a:srgbClr val="FFFFFF"/>
                  </a:solidFill>
                  <a:effectLst>
                    <a:outerShdw sx="100000" sy="100000" kx="0" ky="0" algn="b" rotWithShape="0" blurRad="38100" dist="12700" dir="5400000">
                      <a:srgbClr val="000000">
                        <a:alpha val="50000"/>
                      </a:srgbClr>
                    </a:outerShdw>
                  </a:effectLst>
                </a:defRPr>
              </a:pPr>
            </a:p>
          </p:txBody>
        </p:sp>
        <p:sp>
          <p:nvSpPr>
            <p:cNvPr id="774" name="Rechteck"/>
            <p:cNvSpPr/>
            <p:nvPr/>
          </p:nvSpPr>
          <p:spPr>
            <a:xfrm>
              <a:off x="2971800" y="0"/>
              <a:ext cx="190500" cy="5295900"/>
            </a:xfrm>
            <a:prstGeom prst="rect">
              <a:avLst/>
            </a:prstGeom>
            <a:solidFill>
              <a:srgbClr val="FF7E79">
                <a:alpha val="20000"/>
              </a:srgbClr>
            </a:solidFill>
            <a:ln w="25400" cap="flat">
              <a:noFill/>
              <a:miter lim="400000"/>
            </a:ln>
            <a:effectLst/>
          </p:spPr>
          <p:txBody>
            <a:bodyPr wrap="square" lIns="50800" tIns="50800" rIns="50800" bIns="50800" numCol="1" anchor="ctr">
              <a:noAutofit/>
            </a:bodyPr>
            <a:lstStyle/>
            <a:p>
              <a:pPr>
                <a:defRPr>
                  <a:solidFill>
                    <a:srgbClr val="FFFFFF"/>
                  </a:solidFill>
                  <a:effectLst>
                    <a:outerShdw sx="100000" sy="100000" kx="0" ky="0" algn="b" rotWithShape="0" blurRad="38100" dist="12700" dir="5400000">
                      <a:srgbClr val="000000">
                        <a:alpha val="50000"/>
                      </a:srgbClr>
                    </a:outerShdw>
                  </a:effectLst>
                </a:defRPr>
              </a:pPr>
            </a:p>
          </p:txBody>
        </p:sp>
        <p:sp>
          <p:nvSpPr>
            <p:cNvPr id="775" name="Rechteck"/>
            <p:cNvSpPr/>
            <p:nvPr/>
          </p:nvSpPr>
          <p:spPr>
            <a:xfrm>
              <a:off x="3225800" y="0"/>
              <a:ext cx="190500" cy="5295900"/>
            </a:xfrm>
            <a:prstGeom prst="rect">
              <a:avLst/>
            </a:prstGeom>
            <a:solidFill>
              <a:srgbClr val="FF7E79">
                <a:alpha val="20000"/>
              </a:srgbClr>
            </a:solidFill>
            <a:ln w="25400" cap="flat">
              <a:noFill/>
              <a:miter lim="400000"/>
            </a:ln>
            <a:effectLst/>
          </p:spPr>
          <p:txBody>
            <a:bodyPr wrap="square" lIns="50800" tIns="50800" rIns="50800" bIns="50800" numCol="1" anchor="ctr">
              <a:noAutofit/>
            </a:bodyPr>
            <a:lstStyle/>
            <a:p>
              <a:pPr>
                <a:defRPr>
                  <a:solidFill>
                    <a:srgbClr val="FFFFFF"/>
                  </a:solidFill>
                  <a:effectLst>
                    <a:outerShdw sx="100000" sy="100000" kx="0" ky="0" algn="b" rotWithShape="0" blurRad="38100" dist="12700" dir="5400000">
                      <a:srgbClr val="000000">
                        <a:alpha val="50000"/>
                      </a:srgbClr>
                    </a:outerShdw>
                  </a:effectLst>
                </a:defRPr>
              </a:pPr>
            </a:p>
          </p:txBody>
        </p:sp>
        <p:sp>
          <p:nvSpPr>
            <p:cNvPr id="776" name="Rechteck"/>
            <p:cNvSpPr/>
            <p:nvPr/>
          </p:nvSpPr>
          <p:spPr>
            <a:xfrm>
              <a:off x="3479800" y="0"/>
              <a:ext cx="190500" cy="5295900"/>
            </a:xfrm>
            <a:prstGeom prst="rect">
              <a:avLst/>
            </a:prstGeom>
            <a:solidFill>
              <a:srgbClr val="FF7E79">
                <a:alpha val="20000"/>
              </a:srgbClr>
            </a:solidFill>
            <a:ln w="25400" cap="flat">
              <a:noFill/>
              <a:miter lim="400000"/>
            </a:ln>
            <a:effectLst/>
          </p:spPr>
          <p:txBody>
            <a:bodyPr wrap="square" lIns="50800" tIns="50800" rIns="50800" bIns="50800" numCol="1" anchor="ctr">
              <a:noAutofit/>
            </a:bodyPr>
            <a:lstStyle/>
            <a:p>
              <a:pPr>
                <a:defRPr>
                  <a:solidFill>
                    <a:srgbClr val="FFFFFF"/>
                  </a:solidFill>
                  <a:effectLst>
                    <a:outerShdw sx="100000" sy="100000" kx="0" ky="0" algn="b" rotWithShape="0" blurRad="38100" dist="12700" dir="5400000">
                      <a:srgbClr val="000000">
                        <a:alpha val="50000"/>
                      </a:srgbClr>
                    </a:outerShdw>
                  </a:effectLst>
                </a:defRPr>
              </a:pPr>
            </a:p>
          </p:txBody>
        </p:sp>
        <p:sp>
          <p:nvSpPr>
            <p:cNvPr id="777" name="Rechteck"/>
            <p:cNvSpPr/>
            <p:nvPr/>
          </p:nvSpPr>
          <p:spPr>
            <a:xfrm>
              <a:off x="3721100" y="0"/>
              <a:ext cx="190500" cy="5295900"/>
            </a:xfrm>
            <a:prstGeom prst="rect">
              <a:avLst/>
            </a:prstGeom>
            <a:solidFill>
              <a:srgbClr val="FF7E79">
                <a:alpha val="20000"/>
              </a:srgbClr>
            </a:solidFill>
            <a:ln w="25400" cap="flat">
              <a:noFill/>
              <a:miter lim="400000"/>
            </a:ln>
            <a:effectLst/>
          </p:spPr>
          <p:txBody>
            <a:bodyPr wrap="square" lIns="50800" tIns="50800" rIns="50800" bIns="50800" numCol="1" anchor="ctr">
              <a:noAutofit/>
            </a:bodyPr>
            <a:lstStyle/>
            <a:p>
              <a:pPr>
                <a:defRPr>
                  <a:solidFill>
                    <a:srgbClr val="FFFFFF"/>
                  </a:solidFill>
                  <a:effectLst>
                    <a:outerShdw sx="100000" sy="100000" kx="0" ky="0" algn="b" rotWithShape="0" blurRad="38100" dist="12700" dir="5400000">
                      <a:srgbClr val="000000">
                        <a:alpha val="50000"/>
                      </a:srgbClr>
                    </a:outerShdw>
                  </a:effectLst>
                </a:defRPr>
              </a:pPr>
            </a:p>
          </p:txBody>
        </p:sp>
        <p:sp>
          <p:nvSpPr>
            <p:cNvPr id="778" name="Rechteck"/>
            <p:cNvSpPr/>
            <p:nvPr/>
          </p:nvSpPr>
          <p:spPr>
            <a:xfrm>
              <a:off x="3975100" y="0"/>
              <a:ext cx="190500" cy="5295900"/>
            </a:xfrm>
            <a:prstGeom prst="rect">
              <a:avLst/>
            </a:prstGeom>
            <a:solidFill>
              <a:srgbClr val="FF7E79">
                <a:alpha val="20000"/>
              </a:srgbClr>
            </a:solidFill>
            <a:ln w="25400" cap="flat">
              <a:noFill/>
              <a:miter lim="400000"/>
            </a:ln>
            <a:effectLst/>
          </p:spPr>
          <p:txBody>
            <a:bodyPr wrap="square" lIns="50800" tIns="50800" rIns="50800" bIns="50800" numCol="1" anchor="ctr">
              <a:noAutofit/>
            </a:bodyPr>
            <a:lstStyle/>
            <a:p>
              <a:pPr>
                <a:defRPr>
                  <a:solidFill>
                    <a:srgbClr val="FFFFFF"/>
                  </a:solidFill>
                  <a:effectLst>
                    <a:outerShdw sx="100000" sy="100000" kx="0" ky="0" algn="b" rotWithShape="0" blurRad="38100" dist="12700" dir="5400000">
                      <a:srgbClr val="000000">
                        <a:alpha val="50000"/>
                      </a:srgbClr>
                    </a:outerShdw>
                  </a:effectLst>
                </a:defRPr>
              </a:pPr>
            </a:p>
          </p:txBody>
        </p:sp>
        <p:sp>
          <p:nvSpPr>
            <p:cNvPr id="779" name="Rechteck"/>
            <p:cNvSpPr/>
            <p:nvPr/>
          </p:nvSpPr>
          <p:spPr>
            <a:xfrm>
              <a:off x="4216400" y="0"/>
              <a:ext cx="190500" cy="5295900"/>
            </a:xfrm>
            <a:prstGeom prst="rect">
              <a:avLst/>
            </a:prstGeom>
            <a:solidFill>
              <a:srgbClr val="FF7E79">
                <a:alpha val="20000"/>
              </a:srgbClr>
            </a:solidFill>
            <a:ln w="25400" cap="flat">
              <a:noFill/>
              <a:miter lim="400000"/>
            </a:ln>
            <a:effectLst/>
          </p:spPr>
          <p:txBody>
            <a:bodyPr wrap="square" lIns="50800" tIns="50800" rIns="50800" bIns="50800" numCol="1" anchor="ctr">
              <a:noAutofit/>
            </a:bodyPr>
            <a:lstStyle/>
            <a:p>
              <a:pPr>
                <a:defRPr>
                  <a:solidFill>
                    <a:srgbClr val="FFFFFF"/>
                  </a:solidFill>
                  <a:effectLst>
                    <a:outerShdw sx="100000" sy="100000" kx="0" ky="0" algn="b" rotWithShape="0" blurRad="38100" dist="12700" dir="5400000">
                      <a:srgbClr val="000000">
                        <a:alpha val="50000"/>
                      </a:srgbClr>
                    </a:outerShdw>
                  </a:effectLst>
                </a:defRPr>
              </a:pPr>
            </a:p>
          </p:txBody>
        </p:sp>
        <p:sp>
          <p:nvSpPr>
            <p:cNvPr id="780" name="Rechteck"/>
            <p:cNvSpPr/>
            <p:nvPr/>
          </p:nvSpPr>
          <p:spPr>
            <a:xfrm>
              <a:off x="4470400" y="0"/>
              <a:ext cx="190500" cy="5295900"/>
            </a:xfrm>
            <a:prstGeom prst="rect">
              <a:avLst/>
            </a:prstGeom>
            <a:solidFill>
              <a:srgbClr val="FF7E79">
                <a:alpha val="20000"/>
              </a:srgbClr>
            </a:solidFill>
            <a:ln w="25400" cap="flat">
              <a:noFill/>
              <a:miter lim="400000"/>
            </a:ln>
            <a:effectLst/>
          </p:spPr>
          <p:txBody>
            <a:bodyPr wrap="square" lIns="50800" tIns="50800" rIns="50800" bIns="50800" numCol="1" anchor="ctr">
              <a:noAutofit/>
            </a:bodyPr>
            <a:lstStyle/>
            <a:p>
              <a:pPr>
                <a:defRPr>
                  <a:solidFill>
                    <a:srgbClr val="FFFFFF"/>
                  </a:solidFill>
                  <a:effectLst>
                    <a:outerShdw sx="100000" sy="100000" kx="0" ky="0" algn="b" rotWithShape="0" blurRad="38100" dist="12700" dir="5400000">
                      <a:srgbClr val="000000">
                        <a:alpha val="50000"/>
                      </a:srgbClr>
                    </a:outerShdw>
                  </a:effectLst>
                </a:defRPr>
              </a:pPr>
            </a:p>
          </p:txBody>
        </p:sp>
        <p:sp>
          <p:nvSpPr>
            <p:cNvPr id="781" name="Rechteck"/>
            <p:cNvSpPr/>
            <p:nvPr/>
          </p:nvSpPr>
          <p:spPr>
            <a:xfrm>
              <a:off x="4711700" y="0"/>
              <a:ext cx="190500" cy="5295900"/>
            </a:xfrm>
            <a:prstGeom prst="rect">
              <a:avLst/>
            </a:prstGeom>
            <a:solidFill>
              <a:srgbClr val="FF7E79">
                <a:alpha val="20000"/>
              </a:srgbClr>
            </a:solidFill>
            <a:ln w="25400" cap="flat">
              <a:noFill/>
              <a:miter lim="400000"/>
            </a:ln>
            <a:effectLst/>
          </p:spPr>
          <p:txBody>
            <a:bodyPr wrap="square" lIns="50800" tIns="50800" rIns="50800" bIns="50800" numCol="1" anchor="ctr">
              <a:noAutofit/>
            </a:bodyPr>
            <a:lstStyle/>
            <a:p>
              <a:pPr>
                <a:defRPr>
                  <a:solidFill>
                    <a:srgbClr val="FFFFFF"/>
                  </a:solidFill>
                  <a:effectLst>
                    <a:outerShdw sx="100000" sy="100000" kx="0" ky="0" algn="b" rotWithShape="0" blurRad="38100" dist="12700" dir="5400000">
                      <a:srgbClr val="000000">
                        <a:alpha val="50000"/>
                      </a:srgbClr>
                    </a:outerShdw>
                  </a:effectLst>
                </a:defRPr>
              </a:pPr>
            </a:p>
          </p:txBody>
        </p:sp>
        <p:sp>
          <p:nvSpPr>
            <p:cNvPr id="782" name="Rechteck"/>
            <p:cNvSpPr/>
            <p:nvPr/>
          </p:nvSpPr>
          <p:spPr>
            <a:xfrm>
              <a:off x="4965700" y="0"/>
              <a:ext cx="190500" cy="5295900"/>
            </a:xfrm>
            <a:prstGeom prst="rect">
              <a:avLst/>
            </a:prstGeom>
            <a:solidFill>
              <a:srgbClr val="FF7E79">
                <a:alpha val="20000"/>
              </a:srgbClr>
            </a:solidFill>
            <a:ln w="25400" cap="flat">
              <a:noFill/>
              <a:miter lim="400000"/>
            </a:ln>
            <a:effectLst/>
          </p:spPr>
          <p:txBody>
            <a:bodyPr wrap="square" lIns="50800" tIns="50800" rIns="50800" bIns="50800" numCol="1" anchor="ctr">
              <a:noAutofit/>
            </a:bodyPr>
            <a:lstStyle/>
            <a:p>
              <a:pPr>
                <a:defRPr>
                  <a:solidFill>
                    <a:srgbClr val="FFFFFF"/>
                  </a:solidFill>
                  <a:effectLst>
                    <a:outerShdw sx="100000" sy="100000" kx="0" ky="0" algn="b" rotWithShape="0" blurRad="38100" dist="12700" dir="5400000">
                      <a:srgbClr val="000000">
                        <a:alpha val="50000"/>
                      </a:srgbClr>
                    </a:outerShdw>
                  </a:effectLst>
                </a:defRPr>
              </a:pPr>
            </a:p>
          </p:txBody>
        </p:sp>
        <p:sp>
          <p:nvSpPr>
            <p:cNvPr id="783" name="Rechteck"/>
            <p:cNvSpPr/>
            <p:nvPr/>
          </p:nvSpPr>
          <p:spPr>
            <a:xfrm>
              <a:off x="5207000" y="0"/>
              <a:ext cx="190500" cy="5295900"/>
            </a:xfrm>
            <a:prstGeom prst="rect">
              <a:avLst/>
            </a:prstGeom>
            <a:solidFill>
              <a:srgbClr val="FF7E79">
                <a:alpha val="20000"/>
              </a:srgbClr>
            </a:solidFill>
            <a:ln w="25400" cap="flat">
              <a:noFill/>
              <a:miter lim="400000"/>
            </a:ln>
            <a:effectLst/>
          </p:spPr>
          <p:txBody>
            <a:bodyPr wrap="square" lIns="50800" tIns="50800" rIns="50800" bIns="50800" numCol="1" anchor="ctr">
              <a:noAutofit/>
            </a:bodyPr>
            <a:lstStyle/>
            <a:p>
              <a:pPr>
                <a:defRPr>
                  <a:solidFill>
                    <a:srgbClr val="FFFFFF"/>
                  </a:solidFill>
                  <a:effectLst>
                    <a:outerShdw sx="100000" sy="100000" kx="0" ky="0" algn="b" rotWithShape="0" blurRad="38100" dist="12700" dir="5400000">
                      <a:srgbClr val="000000">
                        <a:alpha val="50000"/>
                      </a:srgbClr>
                    </a:outerShdw>
                  </a:effectLst>
                </a:defRPr>
              </a:pPr>
            </a:p>
          </p:txBody>
        </p:sp>
        <p:sp>
          <p:nvSpPr>
            <p:cNvPr id="784" name="Rechteck"/>
            <p:cNvSpPr/>
            <p:nvPr/>
          </p:nvSpPr>
          <p:spPr>
            <a:xfrm>
              <a:off x="5461000" y="0"/>
              <a:ext cx="190500" cy="5295900"/>
            </a:xfrm>
            <a:prstGeom prst="rect">
              <a:avLst/>
            </a:prstGeom>
            <a:solidFill>
              <a:srgbClr val="FF7E79">
                <a:alpha val="20000"/>
              </a:srgbClr>
            </a:solidFill>
            <a:ln w="25400" cap="flat">
              <a:noFill/>
              <a:miter lim="400000"/>
            </a:ln>
            <a:effectLst/>
          </p:spPr>
          <p:txBody>
            <a:bodyPr wrap="square" lIns="50800" tIns="50800" rIns="50800" bIns="50800" numCol="1" anchor="ctr">
              <a:noAutofit/>
            </a:bodyPr>
            <a:lstStyle/>
            <a:p>
              <a:pPr>
                <a:defRPr>
                  <a:solidFill>
                    <a:srgbClr val="FFFFFF"/>
                  </a:solidFill>
                  <a:effectLst>
                    <a:outerShdw sx="100000" sy="100000" kx="0" ky="0" algn="b" rotWithShape="0" blurRad="38100" dist="12700" dir="5400000">
                      <a:srgbClr val="000000">
                        <a:alpha val="50000"/>
                      </a:srgbClr>
                    </a:outerShdw>
                  </a:effectLst>
                </a:defRPr>
              </a:pPr>
            </a:p>
          </p:txBody>
        </p:sp>
        <p:sp>
          <p:nvSpPr>
            <p:cNvPr id="785" name="Rechteck"/>
            <p:cNvSpPr/>
            <p:nvPr/>
          </p:nvSpPr>
          <p:spPr>
            <a:xfrm>
              <a:off x="5702300" y="0"/>
              <a:ext cx="190500" cy="5295900"/>
            </a:xfrm>
            <a:prstGeom prst="rect">
              <a:avLst/>
            </a:prstGeom>
            <a:solidFill>
              <a:srgbClr val="FF7E79">
                <a:alpha val="20000"/>
              </a:srgbClr>
            </a:solidFill>
            <a:ln w="25400" cap="flat">
              <a:noFill/>
              <a:miter lim="400000"/>
            </a:ln>
            <a:effectLst/>
          </p:spPr>
          <p:txBody>
            <a:bodyPr wrap="square" lIns="50800" tIns="50800" rIns="50800" bIns="50800" numCol="1" anchor="ctr">
              <a:noAutofit/>
            </a:bodyPr>
            <a:lstStyle/>
            <a:p>
              <a:pPr>
                <a:defRPr>
                  <a:solidFill>
                    <a:srgbClr val="FFFFFF"/>
                  </a:solidFill>
                  <a:effectLst>
                    <a:outerShdw sx="100000" sy="100000" kx="0" ky="0" algn="b" rotWithShape="0" blurRad="38100" dist="12700" dir="5400000">
                      <a:srgbClr val="000000">
                        <a:alpha val="50000"/>
                      </a:srgbClr>
                    </a:outerShdw>
                  </a:effectLst>
                </a:defRPr>
              </a:pPr>
            </a:p>
          </p:txBody>
        </p:sp>
      </p:grpSp>
      <p:sp>
        <p:nvSpPr>
          <p:cNvPr id="787" name="Foliennummer"/>
          <p:cNvSpPr/>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2.xml><?xml version="1.0" encoding="utf-8"?>
<p:sldLayout xmlns:a="http://schemas.openxmlformats.org/drawingml/2006/main" xmlns:r="http://schemas.openxmlformats.org/officeDocument/2006/relationships" xmlns:p="http://schemas.openxmlformats.org/presentationml/2006/main" type="tx" showMasterSp="1" showMasterPhAnim="1">
  <p:cSld name="white Kopie">
    <p:spTree>
      <p:nvGrpSpPr>
        <p:cNvPr id="1" name=""/>
        <p:cNvGrpSpPr/>
        <p:nvPr/>
      </p:nvGrpSpPr>
      <p:grpSpPr>
        <a:xfrm>
          <a:off x="0" y="0"/>
          <a:ext cx="0" cy="0"/>
          <a:chOff x="0" y="0"/>
          <a:chExt cx="0" cy="0"/>
        </a:xfrm>
      </p:grpSpPr>
      <p:grpSp>
        <p:nvGrpSpPr>
          <p:cNvPr id="22" name="Gruppieren"/>
          <p:cNvGrpSpPr/>
          <p:nvPr/>
        </p:nvGrpSpPr>
        <p:grpSpPr>
          <a:xfrm>
            <a:off x="0" y="800100"/>
            <a:ext cx="6350000" cy="4775200"/>
            <a:chOff x="0" y="0"/>
            <a:chExt cx="6350000" cy="4775200"/>
          </a:xfrm>
        </p:grpSpPr>
        <p:sp>
          <p:nvSpPr>
            <p:cNvPr id="18" name="Rechteck"/>
            <p:cNvSpPr/>
            <p:nvPr/>
          </p:nvSpPr>
          <p:spPr>
            <a:xfrm>
              <a:off x="4724400" y="711200"/>
              <a:ext cx="1625600" cy="3098800"/>
            </a:xfrm>
            <a:prstGeom prst="rect">
              <a:avLst/>
            </a:prstGeom>
            <a:solidFill>
              <a:srgbClr val="000000"/>
            </a:solidFill>
            <a:ln w="25400" cap="flat">
              <a:noFill/>
              <a:miter lim="400000"/>
            </a:ln>
            <a:effectLst/>
          </p:spPr>
          <p:txBody>
            <a:bodyPr wrap="square" lIns="50800" tIns="50800" rIns="50800" bIns="50800" numCol="1" anchor="ctr">
              <a:noAutofit/>
            </a:bodyPr>
            <a:lstStyle/>
            <a:p>
              <a:pPr>
                <a:defRPr>
                  <a:solidFill>
                    <a:srgbClr val="FFFFFF"/>
                  </a:solidFill>
                  <a:effectLst>
                    <a:outerShdw sx="100000" sy="100000" kx="0" ky="0" algn="b" rotWithShape="0" blurRad="38100" dist="12700" dir="5400000">
                      <a:srgbClr val="000000">
                        <a:alpha val="50000"/>
                      </a:srgbClr>
                    </a:outerShdw>
                  </a:effectLst>
                </a:defRPr>
              </a:pPr>
            </a:p>
          </p:txBody>
        </p:sp>
        <p:sp>
          <p:nvSpPr>
            <p:cNvPr id="19" name="Rechteck"/>
            <p:cNvSpPr/>
            <p:nvPr/>
          </p:nvSpPr>
          <p:spPr>
            <a:xfrm>
              <a:off x="0" y="711200"/>
              <a:ext cx="1625600" cy="3098800"/>
            </a:xfrm>
            <a:prstGeom prst="rect">
              <a:avLst/>
            </a:prstGeom>
            <a:solidFill>
              <a:srgbClr val="000000"/>
            </a:solidFill>
            <a:ln w="25400" cap="flat">
              <a:noFill/>
              <a:miter lim="400000"/>
            </a:ln>
            <a:effectLst/>
          </p:spPr>
          <p:txBody>
            <a:bodyPr wrap="square" lIns="50800" tIns="50800" rIns="50800" bIns="50800" numCol="1" anchor="ctr">
              <a:noAutofit/>
            </a:bodyPr>
            <a:lstStyle/>
            <a:p>
              <a:pPr>
                <a:defRPr>
                  <a:solidFill>
                    <a:srgbClr val="FFFFFF"/>
                  </a:solidFill>
                  <a:effectLst>
                    <a:outerShdw sx="100000" sy="100000" kx="0" ky="0" algn="b" rotWithShape="0" blurRad="38100" dist="12700" dir="5400000">
                      <a:srgbClr val="000000">
                        <a:alpha val="50000"/>
                      </a:srgbClr>
                    </a:outerShdw>
                  </a:effectLst>
                </a:defRPr>
              </a:pPr>
            </a:p>
          </p:txBody>
        </p:sp>
        <p:sp>
          <p:nvSpPr>
            <p:cNvPr id="20" name="Rechteck"/>
            <p:cNvSpPr/>
            <p:nvPr/>
          </p:nvSpPr>
          <p:spPr>
            <a:xfrm>
              <a:off x="0" y="0"/>
              <a:ext cx="6350000" cy="711200"/>
            </a:xfrm>
            <a:prstGeom prst="rect">
              <a:avLst/>
            </a:prstGeom>
            <a:solidFill>
              <a:srgbClr val="000000"/>
            </a:solidFill>
            <a:ln w="25400" cap="flat">
              <a:noFill/>
              <a:miter lim="400000"/>
            </a:ln>
            <a:effectLst/>
          </p:spPr>
          <p:txBody>
            <a:bodyPr wrap="square" lIns="50800" tIns="50800" rIns="50800" bIns="50800" numCol="1" anchor="ctr">
              <a:noAutofit/>
            </a:bodyPr>
            <a:lstStyle/>
            <a:p>
              <a:pPr>
                <a:defRPr>
                  <a:solidFill>
                    <a:srgbClr val="FFFFFF"/>
                  </a:solidFill>
                  <a:effectLst>
                    <a:outerShdw sx="100000" sy="100000" kx="0" ky="0" algn="b" rotWithShape="0" blurRad="38100" dist="12700" dir="5400000">
                      <a:srgbClr val="000000">
                        <a:alpha val="50000"/>
                      </a:srgbClr>
                    </a:outerShdw>
                  </a:effectLst>
                </a:defRPr>
              </a:pPr>
            </a:p>
          </p:txBody>
        </p:sp>
        <p:sp>
          <p:nvSpPr>
            <p:cNvPr id="21" name="Rechteck"/>
            <p:cNvSpPr/>
            <p:nvPr/>
          </p:nvSpPr>
          <p:spPr>
            <a:xfrm>
              <a:off x="0" y="3810000"/>
              <a:ext cx="6350000" cy="965200"/>
            </a:xfrm>
            <a:prstGeom prst="rect">
              <a:avLst/>
            </a:prstGeom>
            <a:solidFill>
              <a:srgbClr val="000000"/>
            </a:solidFill>
            <a:ln w="25400" cap="flat">
              <a:noFill/>
              <a:miter lim="400000"/>
            </a:ln>
            <a:effectLst/>
          </p:spPr>
          <p:txBody>
            <a:bodyPr wrap="square" lIns="50800" tIns="50800" rIns="50800" bIns="50800" numCol="1" anchor="ctr">
              <a:noAutofit/>
            </a:bodyPr>
            <a:lstStyle/>
            <a:p>
              <a:pPr>
                <a:defRPr>
                  <a:solidFill>
                    <a:srgbClr val="FFFFFF"/>
                  </a:solidFill>
                  <a:effectLst>
                    <a:outerShdw sx="100000" sy="100000" kx="0" ky="0" algn="b" rotWithShape="0" blurRad="38100" dist="12700" dir="5400000">
                      <a:srgbClr val="000000">
                        <a:alpha val="50000"/>
                      </a:srgbClr>
                    </a:outerShdw>
                  </a:effectLst>
                </a:defRPr>
              </a:pPr>
            </a:p>
          </p:txBody>
        </p:sp>
      </p:grpSp>
      <p:sp>
        <p:nvSpPr>
          <p:cNvPr id="23" name="Foliennummer"/>
          <p:cNvSpPr/>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3.xml><?xml version="1.0" encoding="utf-8"?>
<p:sldLayout xmlns:a="http://schemas.openxmlformats.org/drawingml/2006/main" xmlns:r="http://schemas.openxmlformats.org/officeDocument/2006/relationships" xmlns:p="http://schemas.openxmlformats.org/presentationml/2006/main" type="tx" showMasterSp="1" showMasterPhAnim="1">
  <p:cSld name="forms">
    <p:spTree>
      <p:nvGrpSpPr>
        <p:cNvPr id="1" name=""/>
        <p:cNvGrpSpPr/>
        <p:nvPr/>
      </p:nvGrpSpPr>
      <p:grpSpPr>
        <a:xfrm>
          <a:off x="0" y="0"/>
          <a:ext cx="0" cy="0"/>
          <a:chOff x="0" y="0"/>
          <a:chExt cx="0" cy="0"/>
        </a:xfrm>
      </p:grpSpPr>
      <p:sp>
        <p:nvSpPr>
          <p:cNvPr id="30" name="Option 1…"/>
          <p:cNvSpPr/>
          <p:nvPr/>
        </p:nvSpPr>
        <p:spPr>
          <a:xfrm>
            <a:off x="63500" y="4229100"/>
            <a:ext cx="1435100" cy="698500"/>
          </a:xfrm>
          <a:prstGeom prst="roundRect">
            <a:avLst>
              <a:gd name="adj" fmla="val 5455"/>
            </a:avLst>
          </a:prstGeom>
          <a:solidFill>
            <a:srgbClr val="FFFFFF"/>
          </a:solidFill>
          <a:ln w="12700">
            <a:solidFill>
              <a:srgbClr val="939393"/>
            </a:solidFill>
            <a:miter lim="400000"/>
          </a:ln>
          <a:extLst>
            <a:ext uri="{C572A759-6A51-4108-AA02-DFA0A04FC94B}">
              <ma14:wrappingTextBoxFlag xmlns:ma14="http://schemas.microsoft.com/office/mac/drawingml/2011/main" val="1"/>
            </a:ext>
          </a:extLst>
        </p:spPr>
        <p:txBody>
          <a:bodyPr lIns="139700" tIns="139700" rIns="139700" bIns="139700" anchor="ctr"/>
          <a:lstStyle/>
          <a:p>
            <a:pPr algn="l">
              <a:lnSpc>
                <a:spcPct val="150000"/>
              </a:lnSpc>
              <a:defRPr sz="700">
                <a:solidFill>
                  <a:srgbClr val="7F7F7F"/>
                </a:solidFill>
                <a:effectLst>
                  <a:outerShdw sx="100000" sy="100000" kx="0" ky="0" algn="b" rotWithShape="0" blurRad="12700" dist="12700" dir="5400000">
                    <a:srgbClr val="FFFFFF"/>
                  </a:outerShdw>
                </a:effectLst>
                <a:latin typeface="Helvetica Neue"/>
                <a:ea typeface="Helvetica Neue"/>
                <a:cs typeface="Helvetica Neue"/>
                <a:sym typeface="Helvetica Neue"/>
              </a:defRPr>
            </a:pPr>
            <a:r>
              <a:t>Option 1</a:t>
            </a:r>
          </a:p>
          <a:p>
            <a:pPr algn="l">
              <a:lnSpc>
                <a:spcPct val="150000"/>
              </a:lnSpc>
              <a:defRPr sz="700">
                <a:solidFill>
                  <a:srgbClr val="7F7F7F"/>
                </a:solidFill>
                <a:effectLst>
                  <a:outerShdw sx="100000" sy="100000" kx="0" ky="0" algn="b" rotWithShape="0" blurRad="12700" dist="12700" dir="5400000">
                    <a:srgbClr val="FFFFFF"/>
                  </a:outerShdw>
                </a:effectLst>
                <a:latin typeface="Helvetica Neue"/>
                <a:ea typeface="Helvetica Neue"/>
                <a:cs typeface="Helvetica Neue"/>
                <a:sym typeface="Helvetica Neue"/>
              </a:defRPr>
            </a:pPr>
            <a:r>
              <a:t>Option 2 </a:t>
            </a:r>
          </a:p>
          <a:p>
            <a:pPr algn="l">
              <a:lnSpc>
                <a:spcPct val="150000"/>
              </a:lnSpc>
              <a:defRPr sz="700">
                <a:solidFill>
                  <a:srgbClr val="7F7F7F"/>
                </a:solidFill>
                <a:effectLst>
                  <a:outerShdw sx="100000" sy="100000" kx="0" ky="0" algn="b" rotWithShape="0" blurRad="12700" dist="12700" dir="5400000">
                    <a:srgbClr val="FFFFFF"/>
                  </a:outerShdw>
                </a:effectLst>
                <a:latin typeface="Helvetica Neue"/>
                <a:ea typeface="Helvetica Neue"/>
                <a:cs typeface="Helvetica Neue"/>
                <a:sym typeface="Helvetica Neue"/>
              </a:defRPr>
            </a:pPr>
            <a:r>
              <a:t>Option 3</a:t>
            </a:r>
          </a:p>
        </p:txBody>
      </p:sp>
      <p:grpSp>
        <p:nvGrpSpPr>
          <p:cNvPr id="33" name="Gruppieren"/>
          <p:cNvGrpSpPr/>
          <p:nvPr/>
        </p:nvGrpSpPr>
        <p:grpSpPr>
          <a:xfrm>
            <a:off x="38100" y="857250"/>
            <a:ext cx="1600200" cy="311150"/>
            <a:chOff x="0" y="0"/>
            <a:chExt cx="1600200" cy="311150"/>
          </a:xfrm>
        </p:grpSpPr>
        <p:pic>
          <p:nvPicPr>
            <p:cNvPr id="31" name="imagedDrawable.pdf" descr="imagedDrawable.pdf"/>
            <p:cNvPicPr>
              <a:picLocks noChangeAspect="0"/>
            </p:cNvPicPr>
            <p:nvPr/>
          </p:nvPicPr>
          <p:blipFill>
            <a:blip r:embed="rId2">
              <a:extLst/>
            </a:blip>
            <a:stretch>
              <a:fillRect/>
            </a:stretch>
          </p:blipFill>
          <p:spPr>
            <a:xfrm>
              <a:off x="0" y="95250"/>
              <a:ext cx="1600200" cy="215900"/>
            </a:xfrm>
            <a:prstGeom prst="rect">
              <a:avLst/>
            </a:prstGeom>
            <a:ln w="12700" cap="flat">
              <a:noFill/>
              <a:miter lim="400000"/>
            </a:ln>
            <a:effectLst/>
          </p:spPr>
        </p:pic>
        <p:sp>
          <p:nvSpPr>
            <p:cNvPr id="32" name="Label:"/>
            <p:cNvSpPr/>
            <p:nvPr/>
          </p:nvSpPr>
          <p:spPr>
            <a:xfrm>
              <a:off x="34828" y="0"/>
              <a:ext cx="269444" cy="12700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0" tIns="0" rIns="0" bIns="0" numCol="1" anchor="ctr">
              <a:spAutoFit/>
            </a:bodyPr>
            <a:lstStyle>
              <a:lvl1pPr algn="l">
                <a:defRPr b="1" sz="700">
                  <a:solidFill>
                    <a:srgbClr val="232323"/>
                  </a:solidFill>
                  <a:latin typeface="Helvetica Neue"/>
                  <a:ea typeface="Helvetica Neue"/>
                  <a:cs typeface="Helvetica Neue"/>
                  <a:sym typeface="Helvetica Neue"/>
                </a:defRPr>
              </a:lvl1pPr>
            </a:lstStyle>
            <a:p>
              <a:pPr/>
              <a:r>
                <a:t>Label:</a:t>
              </a:r>
            </a:p>
          </p:txBody>
        </p:sp>
      </p:grpSp>
      <p:grpSp>
        <p:nvGrpSpPr>
          <p:cNvPr id="38" name="Gruppieren"/>
          <p:cNvGrpSpPr/>
          <p:nvPr/>
        </p:nvGrpSpPr>
        <p:grpSpPr>
          <a:xfrm>
            <a:off x="38100" y="1930400"/>
            <a:ext cx="1625600" cy="241300"/>
            <a:chOff x="0" y="0"/>
            <a:chExt cx="1625600" cy="241300"/>
          </a:xfrm>
        </p:grpSpPr>
        <p:pic>
          <p:nvPicPr>
            <p:cNvPr id="34" name="imagedDrawable.pdf" descr="imagedDrawable.pdf"/>
            <p:cNvPicPr>
              <a:picLocks noChangeAspect="0"/>
            </p:cNvPicPr>
            <p:nvPr/>
          </p:nvPicPr>
          <p:blipFill>
            <a:blip r:embed="rId3">
              <a:extLst/>
            </a:blip>
            <a:stretch>
              <a:fillRect/>
            </a:stretch>
          </p:blipFill>
          <p:spPr>
            <a:xfrm>
              <a:off x="0" y="0"/>
              <a:ext cx="1625600" cy="241300"/>
            </a:xfrm>
            <a:prstGeom prst="rect">
              <a:avLst/>
            </a:prstGeom>
            <a:ln w="12700" cap="flat">
              <a:noFill/>
              <a:miter lim="400000"/>
            </a:ln>
            <a:effectLst/>
          </p:spPr>
        </p:pic>
        <p:grpSp>
          <p:nvGrpSpPr>
            <p:cNvPr id="37" name="Gruppieren"/>
            <p:cNvGrpSpPr/>
            <p:nvPr/>
          </p:nvGrpSpPr>
          <p:grpSpPr>
            <a:xfrm>
              <a:off x="88900" y="88900"/>
              <a:ext cx="81342" cy="81342"/>
              <a:chOff x="0" y="0"/>
              <a:chExt cx="81341" cy="81341"/>
            </a:xfrm>
          </p:grpSpPr>
          <p:sp>
            <p:nvSpPr>
              <p:cNvPr id="35" name="Kreis"/>
              <p:cNvSpPr/>
              <p:nvPr/>
            </p:nvSpPr>
            <p:spPr>
              <a:xfrm>
                <a:off x="0" y="0"/>
                <a:ext cx="63500" cy="63500"/>
              </a:xfrm>
              <a:prstGeom prst="ellipse">
                <a:avLst/>
              </a:prstGeom>
              <a:solidFill>
                <a:srgbClr val="FFFFFF"/>
              </a:solidFill>
              <a:ln w="25400" cap="flat">
                <a:solidFill>
                  <a:srgbClr val="797979"/>
                </a:solidFill>
                <a:prstDash val="solid"/>
                <a:miter lim="400000"/>
              </a:ln>
              <a:effectLst/>
            </p:spPr>
            <p:txBody>
              <a:bodyPr wrap="square" lIns="50800" tIns="50800" rIns="50800" bIns="50800" numCol="1" anchor="ctr">
                <a:noAutofit/>
              </a:bodyPr>
              <a:lstStyle/>
              <a:p>
                <a:pPr>
                  <a:defRPr>
                    <a:solidFill>
                      <a:srgbClr val="FFFFFF"/>
                    </a:solidFill>
                    <a:effectLst>
                      <a:outerShdw sx="100000" sy="100000" kx="0" ky="0" algn="b" rotWithShape="0" blurRad="38100" dist="12700" dir="5400000">
                        <a:srgbClr val="000000">
                          <a:alpha val="50000"/>
                        </a:srgbClr>
                      </a:outerShdw>
                    </a:effectLst>
                  </a:defRPr>
                </a:pPr>
              </a:p>
            </p:txBody>
          </p:sp>
          <p:sp>
            <p:nvSpPr>
              <p:cNvPr id="36" name="Linie"/>
              <p:cNvSpPr/>
              <p:nvPr/>
            </p:nvSpPr>
            <p:spPr>
              <a:xfrm>
                <a:off x="63500" y="63500"/>
                <a:ext cx="17842" cy="17842"/>
              </a:xfrm>
              <a:prstGeom prst="line">
                <a:avLst/>
              </a:prstGeom>
              <a:solidFill>
                <a:srgbClr val="FFFFFF"/>
              </a:solidFill>
              <a:ln w="38100" cap="flat">
                <a:solidFill>
                  <a:srgbClr val="797979"/>
                </a:solidFill>
                <a:prstDash val="solid"/>
                <a:miter lim="400000"/>
              </a:ln>
              <a:effectLst/>
            </p:spPr>
            <p:txBody>
              <a:bodyPr wrap="square" lIns="0" tIns="0" rIns="0" bIns="0" numCol="1" anchor="t">
                <a:noAutofit/>
              </a:bodyPr>
              <a:lstStyle/>
              <a:p>
                <a:pPr algn="l" defTabSz="457200">
                  <a:defRPr sz="1200">
                    <a:latin typeface="Helvetica"/>
                    <a:ea typeface="Helvetica"/>
                    <a:cs typeface="Helvetica"/>
                    <a:sym typeface="Helvetica"/>
                  </a:defRPr>
                </a:pPr>
              </a:p>
            </p:txBody>
          </p:sp>
        </p:grpSp>
      </p:grpSp>
      <p:grpSp>
        <p:nvGrpSpPr>
          <p:cNvPr id="43" name="Gruppieren"/>
          <p:cNvGrpSpPr/>
          <p:nvPr/>
        </p:nvGrpSpPr>
        <p:grpSpPr>
          <a:xfrm>
            <a:off x="79245" y="2504052"/>
            <a:ext cx="310252" cy="139701"/>
            <a:chOff x="0" y="0"/>
            <a:chExt cx="310251" cy="139700"/>
          </a:xfrm>
        </p:grpSpPr>
        <p:grpSp>
          <p:nvGrpSpPr>
            <p:cNvPr id="41" name="Gruppieren"/>
            <p:cNvGrpSpPr/>
            <p:nvPr/>
          </p:nvGrpSpPr>
          <p:grpSpPr>
            <a:xfrm>
              <a:off x="0" y="0"/>
              <a:ext cx="127000" cy="139700"/>
              <a:chOff x="0" y="0"/>
              <a:chExt cx="127000" cy="139700"/>
            </a:xfrm>
          </p:grpSpPr>
          <p:sp>
            <p:nvSpPr>
              <p:cNvPr id="39" name="Abgerundetes Rechteck"/>
              <p:cNvSpPr/>
              <p:nvPr/>
            </p:nvSpPr>
            <p:spPr>
              <a:xfrm>
                <a:off x="9654" y="10547"/>
                <a:ext cx="101601" cy="101601"/>
              </a:xfrm>
              <a:prstGeom prst="roundRect">
                <a:avLst>
                  <a:gd name="adj" fmla="val 50000"/>
                </a:avLst>
              </a:prstGeom>
              <a:gradFill flip="none" rotWithShape="1">
                <a:gsLst>
                  <a:gs pos="0">
                    <a:srgbClr val="E6E6E6"/>
                  </a:gs>
                  <a:gs pos="100000">
                    <a:srgbClr val="FFFFFF"/>
                  </a:gs>
                </a:gsLst>
                <a:lin ang="5400000" scaled="0"/>
              </a:gradFill>
              <a:ln w="12700" cap="flat">
                <a:solidFill>
                  <a:srgbClr val="A9A9A9"/>
                </a:solidFill>
                <a:prstDash val="solid"/>
                <a:miter lim="400000"/>
              </a:ln>
              <a:effectLst/>
            </p:spPr>
            <p:txBody>
              <a:bodyPr wrap="square" lIns="50800" tIns="50800" rIns="50800" bIns="50800" numCol="1" anchor="ctr">
                <a:noAutofit/>
              </a:bodyPr>
              <a:lstStyle/>
              <a:p>
                <a:pPr>
                  <a:defRPr>
                    <a:solidFill>
                      <a:srgbClr val="FFFFFF"/>
                    </a:solidFill>
                    <a:effectLst>
                      <a:outerShdw sx="100000" sy="100000" kx="0" ky="0" algn="b" rotWithShape="0" blurRad="38100" dist="12700" dir="5400000">
                        <a:srgbClr val="000000">
                          <a:alpha val="50000"/>
                        </a:srgbClr>
                      </a:outerShdw>
                    </a:effectLst>
                  </a:defRPr>
                </a:pPr>
              </a:p>
            </p:txBody>
          </p:sp>
          <p:pic>
            <p:nvPicPr>
              <p:cNvPr id="40" name="imagedDrawable.pdf" descr="imagedDrawable.pdf"/>
              <p:cNvPicPr>
                <a:picLocks noChangeAspect="0"/>
              </p:cNvPicPr>
              <p:nvPr/>
            </p:nvPicPr>
            <p:blipFill>
              <a:blip r:embed="rId4">
                <a:extLst/>
              </a:blip>
              <a:stretch>
                <a:fillRect/>
              </a:stretch>
            </p:blipFill>
            <p:spPr>
              <a:xfrm>
                <a:off x="0" y="0"/>
                <a:ext cx="127000" cy="139700"/>
              </a:xfrm>
              <a:prstGeom prst="rect">
                <a:avLst/>
              </a:prstGeom>
              <a:ln w="12700" cap="flat">
                <a:noFill/>
                <a:miter lim="400000"/>
              </a:ln>
              <a:effectLst/>
            </p:spPr>
          </p:pic>
        </p:grpSp>
        <p:sp>
          <p:nvSpPr>
            <p:cNvPr id="42" name="Yes"/>
            <p:cNvSpPr/>
            <p:nvPr/>
          </p:nvSpPr>
          <p:spPr>
            <a:xfrm>
              <a:off x="149354" y="4197"/>
              <a:ext cx="160898" cy="1270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0" tIns="0" rIns="0" bIns="0" numCol="1" anchor="ctr">
              <a:spAutoFit/>
            </a:bodyPr>
            <a:lstStyle>
              <a:lvl1pPr algn="l">
                <a:defRPr b="1" sz="700">
                  <a:solidFill>
                    <a:srgbClr val="232323"/>
                  </a:solidFill>
                  <a:latin typeface="Helvetica Neue"/>
                  <a:ea typeface="Helvetica Neue"/>
                  <a:cs typeface="Helvetica Neue"/>
                  <a:sym typeface="Helvetica Neue"/>
                </a:defRPr>
              </a:lvl1pPr>
            </a:lstStyle>
            <a:p>
              <a:pPr/>
              <a:r>
                <a:t>Yes</a:t>
              </a:r>
            </a:p>
          </p:txBody>
        </p:sp>
      </p:grpSp>
      <p:grpSp>
        <p:nvGrpSpPr>
          <p:cNvPr id="46" name="Gruppieren"/>
          <p:cNvGrpSpPr/>
          <p:nvPr/>
        </p:nvGrpSpPr>
        <p:grpSpPr>
          <a:xfrm>
            <a:off x="88900" y="2711450"/>
            <a:ext cx="272593" cy="127000"/>
            <a:chOff x="0" y="0"/>
            <a:chExt cx="272592" cy="127000"/>
          </a:xfrm>
        </p:grpSpPr>
        <p:sp>
          <p:nvSpPr>
            <p:cNvPr id="44" name="Abgerundetes Rechteck"/>
            <p:cNvSpPr/>
            <p:nvPr/>
          </p:nvSpPr>
          <p:spPr>
            <a:xfrm>
              <a:off x="0" y="19050"/>
              <a:ext cx="101600" cy="101601"/>
            </a:xfrm>
            <a:prstGeom prst="roundRect">
              <a:avLst>
                <a:gd name="adj" fmla="val 50000"/>
              </a:avLst>
            </a:prstGeom>
            <a:gradFill flip="none" rotWithShape="1">
              <a:gsLst>
                <a:gs pos="0">
                  <a:srgbClr val="E6E6E6"/>
                </a:gs>
                <a:gs pos="100000">
                  <a:srgbClr val="FFFFFF"/>
                </a:gs>
              </a:gsLst>
              <a:lin ang="5400000" scaled="0"/>
            </a:gradFill>
            <a:ln w="12700" cap="flat">
              <a:solidFill>
                <a:srgbClr val="A9A9A9"/>
              </a:solidFill>
              <a:prstDash val="solid"/>
              <a:miter lim="400000"/>
            </a:ln>
            <a:effectLst/>
          </p:spPr>
          <p:txBody>
            <a:bodyPr wrap="square" lIns="50800" tIns="50800" rIns="50800" bIns="50800" numCol="1" anchor="ctr">
              <a:noAutofit/>
            </a:bodyPr>
            <a:lstStyle/>
            <a:p>
              <a:pPr>
                <a:defRPr>
                  <a:solidFill>
                    <a:srgbClr val="FFFFFF"/>
                  </a:solidFill>
                  <a:effectLst>
                    <a:outerShdw sx="100000" sy="100000" kx="0" ky="0" algn="b" rotWithShape="0" blurRad="38100" dist="12700" dir="5400000">
                      <a:srgbClr val="000000">
                        <a:alpha val="50000"/>
                      </a:srgbClr>
                    </a:outerShdw>
                  </a:effectLst>
                </a:defRPr>
              </a:pPr>
            </a:p>
          </p:txBody>
        </p:sp>
        <p:sp>
          <p:nvSpPr>
            <p:cNvPr id="45" name="No"/>
            <p:cNvSpPr/>
            <p:nvPr/>
          </p:nvSpPr>
          <p:spPr>
            <a:xfrm>
              <a:off x="139700" y="0"/>
              <a:ext cx="132893" cy="12700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0" tIns="0" rIns="0" bIns="0" numCol="1" anchor="ctr">
              <a:spAutoFit/>
            </a:bodyPr>
            <a:lstStyle>
              <a:lvl1pPr algn="l">
                <a:defRPr b="1" sz="700">
                  <a:solidFill>
                    <a:srgbClr val="232323"/>
                  </a:solidFill>
                  <a:latin typeface="Helvetica Neue"/>
                  <a:ea typeface="Helvetica Neue"/>
                  <a:cs typeface="Helvetica Neue"/>
                  <a:sym typeface="Helvetica Neue"/>
                </a:defRPr>
              </a:lvl1pPr>
            </a:lstStyle>
            <a:p>
              <a:pPr/>
              <a:r>
                <a:t>No</a:t>
              </a:r>
            </a:p>
          </p:txBody>
        </p:sp>
      </p:grpSp>
      <p:grpSp>
        <p:nvGrpSpPr>
          <p:cNvPr id="53" name="Gruppieren"/>
          <p:cNvGrpSpPr/>
          <p:nvPr/>
        </p:nvGrpSpPr>
        <p:grpSpPr>
          <a:xfrm>
            <a:off x="698500" y="2508250"/>
            <a:ext cx="511290" cy="127000"/>
            <a:chOff x="0" y="0"/>
            <a:chExt cx="511289" cy="127000"/>
          </a:xfrm>
        </p:grpSpPr>
        <p:grpSp>
          <p:nvGrpSpPr>
            <p:cNvPr id="51" name="Gruppieren"/>
            <p:cNvGrpSpPr/>
            <p:nvPr/>
          </p:nvGrpSpPr>
          <p:grpSpPr>
            <a:xfrm>
              <a:off x="0" y="6350"/>
              <a:ext cx="114094" cy="101601"/>
              <a:chOff x="0" y="0"/>
              <a:chExt cx="114093" cy="101600"/>
            </a:xfrm>
          </p:grpSpPr>
          <p:sp>
            <p:nvSpPr>
              <p:cNvPr id="47" name="Abgerundetes Rechteck"/>
              <p:cNvSpPr/>
              <p:nvPr/>
            </p:nvSpPr>
            <p:spPr>
              <a:xfrm>
                <a:off x="0" y="0"/>
                <a:ext cx="101600" cy="101600"/>
              </a:xfrm>
              <a:prstGeom prst="roundRect">
                <a:avLst>
                  <a:gd name="adj" fmla="val 25000"/>
                </a:avLst>
              </a:prstGeom>
              <a:gradFill flip="none" rotWithShape="1">
                <a:gsLst>
                  <a:gs pos="0">
                    <a:srgbClr val="E6E6E6"/>
                  </a:gs>
                  <a:gs pos="100000">
                    <a:srgbClr val="FFFFFF"/>
                  </a:gs>
                </a:gsLst>
                <a:lin ang="5400000" scaled="0"/>
              </a:gradFill>
              <a:ln w="12700" cap="flat">
                <a:solidFill>
                  <a:srgbClr val="A9A9A9"/>
                </a:solidFill>
                <a:prstDash val="solid"/>
                <a:miter lim="400000"/>
              </a:ln>
              <a:effectLst/>
            </p:spPr>
            <p:txBody>
              <a:bodyPr wrap="square" lIns="50800" tIns="50800" rIns="50800" bIns="50800" numCol="1" anchor="ctr">
                <a:noAutofit/>
              </a:bodyPr>
              <a:lstStyle/>
              <a:p>
                <a:pPr>
                  <a:defRPr>
                    <a:solidFill>
                      <a:srgbClr val="FFFFFF"/>
                    </a:solidFill>
                    <a:effectLst>
                      <a:outerShdw sx="100000" sy="100000" kx="0" ky="0" algn="b" rotWithShape="0" blurRad="38100" dist="12700" dir="5400000">
                        <a:srgbClr val="000000">
                          <a:alpha val="50000"/>
                        </a:srgbClr>
                      </a:outerShdw>
                    </a:effectLst>
                  </a:defRPr>
                </a:pPr>
              </a:p>
            </p:txBody>
          </p:sp>
          <p:grpSp>
            <p:nvGrpSpPr>
              <p:cNvPr id="50" name="Gruppieren"/>
              <p:cNvGrpSpPr/>
              <p:nvPr/>
            </p:nvGrpSpPr>
            <p:grpSpPr>
              <a:xfrm>
                <a:off x="25400" y="10697"/>
                <a:ext cx="88694" cy="67164"/>
                <a:chOff x="0" y="0"/>
                <a:chExt cx="88693" cy="67163"/>
              </a:xfrm>
            </p:grpSpPr>
            <p:sp>
              <p:nvSpPr>
                <p:cNvPr id="48" name="Linie"/>
                <p:cNvSpPr/>
                <p:nvPr/>
              </p:nvSpPr>
              <p:spPr>
                <a:xfrm>
                  <a:off x="0" y="27402"/>
                  <a:ext cx="39761" cy="39762"/>
                </a:xfrm>
                <a:prstGeom prst="line">
                  <a:avLst/>
                </a:prstGeom>
                <a:noFill/>
                <a:ln w="38100" cap="flat">
                  <a:solidFill>
                    <a:srgbClr val="000000"/>
                  </a:solidFill>
                  <a:prstDash val="solid"/>
                  <a:miter lim="400000"/>
                </a:ln>
                <a:effectLst/>
              </p:spPr>
              <p:txBody>
                <a:bodyPr wrap="square" lIns="0" tIns="0" rIns="0" bIns="0" numCol="1" anchor="t">
                  <a:noAutofit/>
                </a:bodyPr>
                <a:lstStyle/>
                <a:p>
                  <a:pPr algn="l" defTabSz="457200">
                    <a:defRPr sz="1200">
                      <a:latin typeface="Helvetica"/>
                      <a:ea typeface="Helvetica"/>
                      <a:cs typeface="Helvetica"/>
                      <a:sym typeface="Helvetica"/>
                    </a:defRPr>
                  </a:pPr>
                </a:p>
              </p:txBody>
            </p:sp>
            <p:sp>
              <p:nvSpPr>
                <p:cNvPr id="49" name="Linie"/>
                <p:cNvSpPr/>
                <p:nvPr/>
              </p:nvSpPr>
              <p:spPr>
                <a:xfrm flipV="1">
                  <a:off x="25400" y="0"/>
                  <a:ext cx="63294" cy="63294"/>
                </a:xfrm>
                <a:prstGeom prst="line">
                  <a:avLst/>
                </a:prstGeom>
                <a:noFill/>
                <a:ln w="38100" cap="flat">
                  <a:solidFill>
                    <a:srgbClr val="000000"/>
                  </a:solidFill>
                  <a:prstDash val="solid"/>
                  <a:miter lim="400000"/>
                </a:ln>
                <a:effectLst/>
              </p:spPr>
              <p:txBody>
                <a:bodyPr wrap="square" lIns="0" tIns="0" rIns="0" bIns="0" numCol="1" anchor="t">
                  <a:noAutofit/>
                </a:bodyPr>
                <a:lstStyle/>
                <a:p>
                  <a:pPr algn="l" defTabSz="457200">
                    <a:defRPr sz="1200">
                      <a:latin typeface="Helvetica"/>
                      <a:ea typeface="Helvetica"/>
                      <a:cs typeface="Helvetica"/>
                      <a:sym typeface="Helvetica"/>
                    </a:defRPr>
                  </a:pPr>
                </a:p>
              </p:txBody>
            </p:sp>
          </p:grpSp>
        </p:grpSp>
        <p:sp>
          <p:nvSpPr>
            <p:cNvPr id="52" name="Option 1"/>
            <p:cNvSpPr/>
            <p:nvPr/>
          </p:nvSpPr>
          <p:spPr>
            <a:xfrm>
              <a:off x="139700" y="0"/>
              <a:ext cx="371590" cy="12700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0" tIns="0" rIns="0" bIns="0" numCol="1" anchor="ctr">
              <a:spAutoFit/>
            </a:bodyPr>
            <a:lstStyle>
              <a:lvl1pPr algn="l">
                <a:defRPr b="1" sz="700">
                  <a:solidFill>
                    <a:srgbClr val="232323"/>
                  </a:solidFill>
                  <a:latin typeface="Helvetica Neue"/>
                  <a:ea typeface="Helvetica Neue"/>
                  <a:cs typeface="Helvetica Neue"/>
                  <a:sym typeface="Helvetica Neue"/>
                </a:defRPr>
              </a:lvl1pPr>
            </a:lstStyle>
            <a:p>
              <a:pPr/>
              <a:r>
                <a:t>Option 1</a:t>
              </a:r>
            </a:p>
          </p:txBody>
        </p:sp>
      </p:grpSp>
      <p:grpSp>
        <p:nvGrpSpPr>
          <p:cNvPr id="56" name="Gruppieren"/>
          <p:cNvGrpSpPr/>
          <p:nvPr/>
        </p:nvGrpSpPr>
        <p:grpSpPr>
          <a:xfrm>
            <a:off x="698500" y="2711450"/>
            <a:ext cx="511290" cy="127000"/>
            <a:chOff x="0" y="0"/>
            <a:chExt cx="511289" cy="127000"/>
          </a:xfrm>
        </p:grpSpPr>
        <p:sp>
          <p:nvSpPr>
            <p:cNvPr id="54" name="Abgerundetes Rechteck"/>
            <p:cNvSpPr/>
            <p:nvPr/>
          </p:nvSpPr>
          <p:spPr>
            <a:xfrm>
              <a:off x="0" y="19050"/>
              <a:ext cx="101600" cy="101601"/>
            </a:xfrm>
            <a:prstGeom prst="roundRect">
              <a:avLst>
                <a:gd name="adj" fmla="val 25000"/>
              </a:avLst>
            </a:prstGeom>
            <a:gradFill flip="none" rotWithShape="1">
              <a:gsLst>
                <a:gs pos="0">
                  <a:srgbClr val="E6E6E6"/>
                </a:gs>
                <a:gs pos="100000">
                  <a:srgbClr val="FFFFFF"/>
                </a:gs>
              </a:gsLst>
              <a:lin ang="5400000" scaled="0"/>
            </a:gradFill>
            <a:ln w="12700" cap="flat">
              <a:solidFill>
                <a:srgbClr val="A9A9A9"/>
              </a:solidFill>
              <a:prstDash val="solid"/>
              <a:miter lim="400000"/>
            </a:ln>
            <a:effectLst/>
          </p:spPr>
          <p:txBody>
            <a:bodyPr wrap="square" lIns="50800" tIns="50800" rIns="50800" bIns="50800" numCol="1" anchor="ctr">
              <a:noAutofit/>
            </a:bodyPr>
            <a:lstStyle/>
            <a:p>
              <a:pPr>
                <a:defRPr>
                  <a:solidFill>
                    <a:srgbClr val="FFFFFF"/>
                  </a:solidFill>
                  <a:effectLst>
                    <a:outerShdw sx="100000" sy="100000" kx="0" ky="0" algn="b" rotWithShape="0" blurRad="38100" dist="12700" dir="5400000">
                      <a:srgbClr val="000000">
                        <a:alpha val="50000"/>
                      </a:srgbClr>
                    </a:outerShdw>
                  </a:effectLst>
                </a:defRPr>
              </a:pPr>
            </a:p>
          </p:txBody>
        </p:sp>
        <p:sp>
          <p:nvSpPr>
            <p:cNvPr id="55" name="Option 2"/>
            <p:cNvSpPr/>
            <p:nvPr/>
          </p:nvSpPr>
          <p:spPr>
            <a:xfrm>
              <a:off x="139700" y="0"/>
              <a:ext cx="371590" cy="12700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0" tIns="0" rIns="0" bIns="0" numCol="1" anchor="ctr">
              <a:spAutoFit/>
            </a:bodyPr>
            <a:lstStyle>
              <a:lvl1pPr algn="l">
                <a:defRPr b="1" sz="700">
                  <a:solidFill>
                    <a:srgbClr val="232323"/>
                  </a:solidFill>
                  <a:latin typeface="Helvetica Neue"/>
                  <a:ea typeface="Helvetica Neue"/>
                  <a:cs typeface="Helvetica Neue"/>
                  <a:sym typeface="Helvetica Neue"/>
                </a:defRPr>
              </a:lvl1pPr>
            </a:lstStyle>
            <a:p>
              <a:pPr/>
              <a:r>
                <a:t>Option 2</a:t>
              </a:r>
            </a:p>
          </p:txBody>
        </p:sp>
      </p:grpSp>
      <p:sp>
        <p:nvSpPr>
          <p:cNvPr id="57" name="Button"/>
          <p:cNvSpPr/>
          <p:nvPr/>
        </p:nvSpPr>
        <p:spPr>
          <a:xfrm>
            <a:off x="50800" y="2933700"/>
            <a:ext cx="762000" cy="266700"/>
          </a:xfrm>
          <a:prstGeom prst="roundRect">
            <a:avLst>
              <a:gd name="adj" fmla="val 50000"/>
            </a:avLst>
          </a:prstGeom>
          <a:gradFill>
            <a:gsLst>
              <a:gs pos="0">
                <a:srgbClr val="FFFFFF"/>
              </a:gs>
              <a:gs pos="100000">
                <a:srgbClr val="D6D6D6"/>
              </a:gs>
            </a:gsLst>
            <a:lin ang="5400000"/>
          </a:gradFill>
          <a:ln w="12700">
            <a:solidFill>
              <a:srgbClr val="9C9C9C"/>
            </a:solidFill>
            <a:miter lim="400000"/>
          </a:ln>
          <a:extLst>
            <a:ext uri="{C572A759-6A51-4108-AA02-DFA0A04FC94B}">
              <ma14:wrappingTextBoxFlag xmlns:ma14="http://schemas.microsoft.com/office/mac/drawingml/2011/main" val="1"/>
            </a:ext>
          </a:extLst>
        </p:spPr>
        <p:txBody>
          <a:bodyPr lIns="50800" tIns="50800" rIns="50800" bIns="50800" anchor="ctr"/>
          <a:lstStyle>
            <a:lvl1pPr>
              <a:defRPr b="1" sz="700">
                <a:solidFill>
                  <a:srgbClr val="7F7F7F"/>
                </a:solidFill>
                <a:effectLst>
                  <a:outerShdw sx="100000" sy="100000" kx="0" ky="0" algn="b" rotWithShape="0" blurRad="12700" dist="12700" dir="5400000">
                    <a:srgbClr val="FFFFFF"/>
                  </a:outerShdw>
                </a:effectLst>
                <a:latin typeface="Helvetica Neue"/>
                <a:ea typeface="Helvetica Neue"/>
                <a:cs typeface="Helvetica Neue"/>
                <a:sym typeface="Helvetica Neue"/>
              </a:defRPr>
            </a:lvl1pPr>
          </a:lstStyle>
          <a:p>
            <a:pPr/>
            <a:r>
              <a:t>Button</a:t>
            </a:r>
          </a:p>
        </p:txBody>
      </p:sp>
      <p:sp>
        <p:nvSpPr>
          <p:cNvPr id="58" name="Button"/>
          <p:cNvSpPr/>
          <p:nvPr/>
        </p:nvSpPr>
        <p:spPr>
          <a:xfrm>
            <a:off x="50800" y="3314700"/>
            <a:ext cx="762000" cy="266700"/>
          </a:xfrm>
          <a:prstGeom prst="roundRect">
            <a:avLst>
              <a:gd name="adj" fmla="val 14286"/>
            </a:avLst>
          </a:prstGeom>
          <a:gradFill>
            <a:gsLst>
              <a:gs pos="0">
                <a:srgbClr val="FFFFFF"/>
              </a:gs>
              <a:gs pos="100000">
                <a:srgbClr val="D6D6D6"/>
              </a:gs>
            </a:gsLst>
            <a:lin ang="5400000"/>
          </a:gradFill>
          <a:ln w="12700">
            <a:solidFill>
              <a:srgbClr val="939393"/>
            </a:solidFill>
            <a:miter lim="400000"/>
          </a:ln>
          <a:extLst>
            <a:ext uri="{C572A759-6A51-4108-AA02-DFA0A04FC94B}">
              <ma14:wrappingTextBoxFlag xmlns:ma14="http://schemas.microsoft.com/office/mac/drawingml/2011/main" val="1"/>
            </a:ext>
          </a:extLst>
        </p:spPr>
        <p:txBody>
          <a:bodyPr lIns="50800" tIns="50800" rIns="50800" bIns="50800" anchor="ctr"/>
          <a:lstStyle>
            <a:lvl1pPr>
              <a:defRPr b="1" sz="700">
                <a:solidFill>
                  <a:srgbClr val="7F7F7F"/>
                </a:solidFill>
                <a:effectLst>
                  <a:outerShdw sx="100000" sy="100000" kx="0" ky="0" algn="b" rotWithShape="0" blurRad="12700" dist="12700" dir="5400000">
                    <a:srgbClr val="FFFFFF"/>
                  </a:outerShdw>
                </a:effectLst>
                <a:latin typeface="Helvetica Neue"/>
                <a:ea typeface="Helvetica Neue"/>
                <a:cs typeface="Helvetica Neue"/>
                <a:sym typeface="Helvetica Neue"/>
              </a:defRPr>
            </a:lvl1pPr>
          </a:lstStyle>
          <a:p>
            <a:pPr/>
            <a:r>
              <a:t>Button</a:t>
            </a:r>
          </a:p>
        </p:txBody>
      </p:sp>
      <p:grpSp>
        <p:nvGrpSpPr>
          <p:cNvPr id="61" name="Gruppieren"/>
          <p:cNvGrpSpPr/>
          <p:nvPr/>
        </p:nvGrpSpPr>
        <p:grpSpPr>
          <a:xfrm>
            <a:off x="63500" y="3784600"/>
            <a:ext cx="1435100" cy="203200"/>
            <a:chOff x="0" y="0"/>
            <a:chExt cx="1435100" cy="203200"/>
          </a:xfrm>
        </p:grpSpPr>
        <p:sp>
          <p:nvSpPr>
            <p:cNvPr id="59" name="Please select..."/>
            <p:cNvSpPr/>
            <p:nvPr/>
          </p:nvSpPr>
          <p:spPr>
            <a:xfrm>
              <a:off x="0" y="0"/>
              <a:ext cx="1435100" cy="203200"/>
            </a:xfrm>
            <a:prstGeom prst="roundRect">
              <a:avLst>
                <a:gd name="adj" fmla="val 18750"/>
              </a:avLst>
            </a:prstGeom>
            <a:gradFill flip="none" rotWithShape="1">
              <a:gsLst>
                <a:gs pos="0">
                  <a:srgbClr val="FFFFFF"/>
                </a:gs>
                <a:gs pos="100000">
                  <a:srgbClr val="D6D6D6"/>
                </a:gs>
              </a:gsLst>
              <a:lin ang="5400000" scaled="0"/>
            </a:gradFill>
            <a:ln w="12700" cap="flat">
              <a:solidFill>
                <a:srgbClr val="939393"/>
              </a:solidFill>
              <a:prstDash val="solid"/>
              <a:miter lim="400000"/>
            </a:ln>
            <a:effectLst/>
            <a:extLst>
              <a:ext uri="{C572A759-6A51-4108-AA02-DFA0A04FC94B}">
                <ma14:wrappingTextBoxFlag xmlns:ma14="http://schemas.microsoft.com/office/mac/drawingml/2011/main" val="1"/>
              </a:ext>
            </a:extLst>
          </p:spPr>
          <p:txBody>
            <a:bodyPr wrap="square" lIns="88900" tIns="88900" rIns="88900" bIns="88900" numCol="1" anchor="ctr">
              <a:noAutofit/>
            </a:bodyPr>
            <a:lstStyle>
              <a:lvl1pPr algn="l">
                <a:defRPr b="1" sz="700">
                  <a:solidFill>
                    <a:srgbClr val="7F7F7F"/>
                  </a:solidFill>
                  <a:effectLst>
                    <a:outerShdw sx="100000" sy="100000" kx="0" ky="0" algn="b" rotWithShape="0" blurRad="12700" dist="12700" dir="5400000">
                      <a:srgbClr val="FFFFFF"/>
                    </a:outerShdw>
                  </a:effectLst>
                  <a:latin typeface="Helvetica Neue"/>
                  <a:ea typeface="Helvetica Neue"/>
                  <a:cs typeface="Helvetica Neue"/>
                  <a:sym typeface="Helvetica Neue"/>
                </a:defRPr>
              </a:lvl1pPr>
            </a:lstStyle>
            <a:p>
              <a:pPr/>
              <a:r>
                <a:t>Please select...</a:t>
              </a:r>
            </a:p>
          </p:txBody>
        </p:sp>
        <p:sp>
          <p:nvSpPr>
            <p:cNvPr id="60" name="Dreieck"/>
            <p:cNvSpPr/>
            <p:nvPr/>
          </p:nvSpPr>
          <p:spPr>
            <a:xfrm rot="10800000">
              <a:off x="1295400" y="88900"/>
              <a:ext cx="76200" cy="635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21600" y="21600"/>
                  </a:lnTo>
                  <a:lnTo>
                    <a:pt x="10800" y="0"/>
                  </a:lnTo>
                  <a:close/>
                </a:path>
              </a:pathLst>
            </a:custGeom>
            <a:solidFill>
              <a:srgbClr val="5E5E5E"/>
            </a:solidFill>
            <a:ln w="25400" cap="flat">
              <a:noFill/>
              <a:miter lim="400000"/>
            </a:ln>
            <a:effectLst>
              <a:outerShdw sx="100000" sy="100000" kx="0" ky="0" algn="b" rotWithShape="0" blurRad="12700" dist="12700" dir="5400000">
                <a:srgbClr val="FFFFFF"/>
              </a:outerShdw>
            </a:effectLst>
          </p:spPr>
          <p:txBody>
            <a:bodyPr wrap="square" lIns="50800" tIns="50800" rIns="50800" bIns="50800" numCol="1" anchor="ctr">
              <a:noAutofit/>
            </a:bodyPr>
            <a:lstStyle/>
            <a:p>
              <a:pPr>
                <a:defRPr>
                  <a:solidFill>
                    <a:srgbClr val="FFFFFF"/>
                  </a:solidFill>
                  <a:effectLst>
                    <a:outerShdw sx="100000" sy="100000" kx="0" ky="0" algn="b" rotWithShape="0" blurRad="38100" dist="12700" dir="5400000">
                      <a:srgbClr val="000000">
                        <a:alpha val="50000"/>
                      </a:srgbClr>
                    </a:outerShdw>
                  </a:effectLst>
                </a:defRPr>
              </a:pPr>
            </a:p>
          </p:txBody>
        </p:sp>
      </p:grpSp>
      <p:sp>
        <p:nvSpPr>
          <p:cNvPr id="62" name="Please Select 6"/>
          <p:cNvSpPr/>
          <p:nvPr/>
        </p:nvSpPr>
        <p:spPr>
          <a:xfrm>
            <a:off x="79140" y="3784633"/>
            <a:ext cx="724488" cy="139701"/>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ctr">
            <a:spAutoFit/>
          </a:bodyPr>
          <a:lstStyle/>
          <a:p>
            <a:pPr algn="l">
              <a:defRPr b="1" sz="700">
                <a:solidFill>
                  <a:srgbClr val="212121"/>
                </a:solidFill>
                <a:latin typeface="Helvetica Neue"/>
                <a:ea typeface="Helvetica Neue"/>
                <a:cs typeface="Helvetica Neue"/>
                <a:sym typeface="Helvetica Neue"/>
              </a:defRPr>
            </a:pPr>
            <a:r>
              <a:t>Please Select </a:t>
            </a:r>
            <a:r>
              <a:rPr b="0" sz="900">
                <a:latin typeface="Webdings"/>
                <a:ea typeface="Webdings"/>
                <a:cs typeface="Webdings"/>
                <a:sym typeface="Webdings"/>
              </a:rPr>
              <a:t>6</a:t>
            </a:r>
          </a:p>
        </p:txBody>
      </p:sp>
      <p:sp>
        <p:nvSpPr>
          <p:cNvPr id="63" name="Rechteck"/>
          <p:cNvSpPr/>
          <p:nvPr/>
        </p:nvSpPr>
        <p:spPr>
          <a:xfrm>
            <a:off x="6184900" y="2425700"/>
            <a:ext cx="101600" cy="3416300"/>
          </a:xfrm>
          <a:prstGeom prst="rect">
            <a:avLst/>
          </a:prstGeom>
          <a:gradFill>
            <a:gsLst>
              <a:gs pos="0">
                <a:srgbClr val="EDEDED"/>
              </a:gs>
              <a:gs pos="100000">
                <a:srgbClr val="FFFFFF"/>
              </a:gs>
            </a:gsLst>
          </a:gradFill>
          <a:ln w="12700">
            <a:solidFill>
              <a:srgbClr val="9C9C9C"/>
            </a:solidFill>
            <a:miter lim="400000"/>
          </a:ln>
        </p:spPr>
        <p:txBody>
          <a:bodyPr lIns="50800" tIns="50800" rIns="50800" bIns="50800" anchor="ctr"/>
          <a:lstStyle/>
          <a:p>
            <a:pPr>
              <a:defRPr>
                <a:solidFill>
                  <a:srgbClr val="FFFFFF"/>
                </a:solidFill>
                <a:effectLst>
                  <a:outerShdw sx="100000" sy="100000" kx="0" ky="0" algn="b" rotWithShape="0" blurRad="38100" dist="12700" dir="5400000">
                    <a:srgbClr val="000000">
                      <a:alpha val="50000"/>
                    </a:srgbClr>
                  </a:outerShdw>
                </a:effectLst>
              </a:defRPr>
            </a:pPr>
          </a:p>
        </p:txBody>
      </p:sp>
      <p:sp>
        <p:nvSpPr>
          <p:cNvPr id="64" name="Abgerundetes Rechteck"/>
          <p:cNvSpPr/>
          <p:nvPr/>
        </p:nvSpPr>
        <p:spPr>
          <a:xfrm>
            <a:off x="6197600" y="2451100"/>
            <a:ext cx="76200" cy="825500"/>
          </a:xfrm>
          <a:prstGeom prst="roundRect">
            <a:avLst>
              <a:gd name="adj" fmla="val 50000"/>
            </a:avLst>
          </a:prstGeom>
          <a:gradFill>
            <a:gsLst>
              <a:gs pos="0">
                <a:srgbClr val="FFFFFF"/>
              </a:gs>
              <a:gs pos="100000">
                <a:srgbClr val="D6D6D6"/>
              </a:gs>
            </a:gsLst>
          </a:gradFill>
          <a:ln w="12700">
            <a:solidFill>
              <a:srgbClr val="9C9C9C"/>
            </a:solidFill>
            <a:miter lim="400000"/>
          </a:ln>
        </p:spPr>
        <p:txBody>
          <a:bodyPr lIns="50800" tIns="50800" rIns="50800" bIns="50800" anchor="ctr"/>
          <a:lstStyle/>
          <a:p>
            <a:pPr>
              <a:defRPr b="1" sz="700">
                <a:solidFill>
                  <a:srgbClr val="7F7F7F"/>
                </a:solidFill>
                <a:effectLst>
                  <a:outerShdw sx="100000" sy="100000" kx="0" ky="0" algn="b" rotWithShape="0" blurRad="12700" dist="12700" dir="5400000">
                    <a:srgbClr val="FFFFFF"/>
                  </a:outerShdw>
                </a:effectLst>
                <a:latin typeface="Helvetica Neue"/>
                <a:ea typeface="Helvetica Neue"/>
                <a:cs typeface="Helvetica Neue"/>
                <a:sym typeface="Helvetica Neue"/>
              </a:defRPr>
            </a:pPr>
          </a:p>
        </p:txBody>
      </p:sp>
      <p:sp>
        <p:nvSpPr>
          <p:cNvPr id="65" name="6"/>
          <p:cNvSpPr/>
          <p:nvPr/>
        </p:nvSpPr>
        <p:spPr>
          <a:xfrm>
            <a:off x="6184900" y="5689600"/>
            <a:ext cx="101600" cy="152400"/>
          </a:xfrm>
          <a:prstGeom prst="rect">
            <a:avLst/>
          </a:prstGeom>
          <a:gradFill>
            <a:gsLst>
              <a:gs pos="0">
                <a:srgbClr val="FFFFFF"/>
              </a:gs>
              <a:gs pos="100000">
                <a:srgbClr val="D6D6D6"/>
              </a:gs>
            </a:gsLst>
          </a:gradFill>
          <a:ln w="12700">
            <a:solidFill>
              <a:srgbClr val="9C9C9C"/>
            </a:solidFill>
            <a:miter lim="400000"/>
          </a:ln>
          <a:extLst>
            <a:ext uri="{C572A759-6A51-4108-AA02-DFA0A04FC94B}">
              <ma14:wrappingTextBoxFlag xmlns:ma14="http://schemas.microsoft.com/office/mac/drawingml/2011/main" val="1"/>
            </a:ext>
          </a:extLst>
        </p:spPr>
        <p:txBody>
          <a:bodyPr lIns="38100" tIns="38100" rIns="38100" bIns="38100" anchor="ctr"/>
          <a:lstStyle>
            <a:lvl1pPr>
              <a:defRPr sz="700">
                <a:solidFill>
                  <a:srgbClr val="212121"/>
                </a:solidFill>
                <a:effectLst>
                  <a:outerShdw sx="100000" sy="100000" kx="0" ky="0" algn="b" rotWithShape="0" blurRad="12700" dist="12700" dir="5400000">
                    <a:srgbClr val="FFFFFF"/>
                  </a:outerShdw>
                </a:effectLst>
                <a:latin typeface="Webdings"/>
                <a:ea typeface="Webdings"/>
                <a:cs typeface="Webdings"/>
                <a:sym typeface="Webdings"/>
              </a:defRPr>
            </a:lvl1pPr>
          </a:lstStyle>
          <a:p>
            <a:pPr/>
            <a:r>
              <a:t>6</a:t>
            </a:r>
          </a:p>
        </p:txBody>
      </p:sp>
      <p:sp>
        <p:nvSpPr>
          <p:cNvPr id="66" name="5"/>
          <p:cNvSpPr/>
          <p:nvPr/>
        </p:nvSpPr>
        <p:spPr>
          <a:xfrm>
            <a:off x="6184900" y="5537200"/>
            <a:ext cx="101600" cy="152400"/>
          </a:xfrm>
          <a:prstGeom prst="rect">
            <a:avLst/>
          </a:prstGeom>
          <a:gradFill>
            <a:gsLst>
              <a:gs pos="0">
                <a:srgbClr val="FFFFFF"/>
              </a:gs>
              <a:gs pos="100000">
                <a:srgbClr val="D6D6D6"/>
              </a:gs>
            </a:gsLst>
          </a:gradFill>
          <a:ln w="12700">
            <a:solidFill>
              <a:srgbClr val="9C9C9C"/>
            </a:solidFill>
            <a:miter lim="400000"/>
          </a:ln>
          <a:extLst>
            <a:ext uri="{C572A759-6A51-4108-AA02-DFA0A04FC94B}">
              <ma14:wrappingTextBoxFlag xmlns:ma14="http://schemas.microsoft.com/office/mac/drawingml/2011/main" val="1"/>
            </a:ext>
          </a:extLst>
        </p:spPr>
        <p:txBody>
          <a:bodyPr lIns="25400" tIns="25400" rIns="25400" bIns="25400" anchor="ctr"/>
          <a:lstStyle>
            <a:lvl1pPr>
              <a:defRPr sz="700">
                <a:solidFill>
                  <a:srgbClr val="212121"/>
                </a:solidFill>
                <a:effectLst>
                  <a:outerShdw sx="100000" sy="100000" kx="0" ky="0" algn="b" rotWithShape="0" blurRad="12700" dist="12700" dir="5400000">
                    <a:srgbClr val="FFFFFF"/>
                  </a:outerShdw>
                </a:effectLst>
                <a:latin typeface="Webdings"/>
                <a:ea typeface="Webdings"/>
                <a:cs typeface="Webdings"/>
                <a:sym typeface="Webdings"/>
              </a:defRPr>
            </a:lvl1pPr>
          </a:lstStyle>
          <a:p>
            <a:pPr/>
            <a:r>
              <a:t>5</a:t>
            </a:r>
          </a:p>
        </p:txBody>
      </p:sp>
      <p:grpSp>
        <p:nvGrpSpPr>
          <p:cNvPr id="71" name="Gruppieren"/>
          <p:cNvGrpSpPr/>
          <p:nvPr/>
        </p:nvGrpSpPr>
        <p:grpSpPr>
          <a:xfrm rot="5400000">
            <a:off x="4968106" y="4147765"/>
            <a:ext cx="101601" cy="2565401"/>
            <a:chOff x="0" y="0"/>
            <a:chExt cx="101600" cy="2565400"/>
          </a:xfrm>
        </p:grpSpPr>
        <p:sp>
          <p:nvSpPr>
            <p:cNvPr id="67" name="Rechteck"/>
            <p:cNvSpPr/>
            <p:nvPr/>
          </p:nvSpPr>
          <p:spPr>
            <a:xfrm>
              <a:off x="0" y="0"/>
              <a:ext cx="101600" cy="2565400"/>
            </a:xfrm>
            <a:prstGeom prst="rect">
              <a:avLst/>
            </a:prstGeom>
            <a:gradFill flip="none" rotWithShape="1">
              <a:gsLst>
                <a:gs pos="0">
                  <a:srgbClr val="EDEDED"/>
                </a:gs>
                <a:gs pos="100000">
                  <a:srgbClr val="FFFFFF"/>
                </a:gs>
              </a:gsLst>
              <a:lin ang="0" scaled="0"/>
            </a:gradFill>
            <a:ln w="12700" cap="flat">
              <a:solidFill>
                <a:srgbClr val="9C9C9C"/>
              </a:solidFill>
              <a:prstDash val="solid"/>
              <a:miter lim="400000"/>
            </a:ln>
            <a:effectLst/>
          </p:spPr>
          <p:txBody>
            <a:bodyPr wrap="square" lIns="50800" tIns="50800" rIns="50800" bIns="50800" numCol="1" anchor="ctr">
              <a:noAutofit/>
            </a:bodyPr>
            <a:lstStyle/>
            <a:p>
              <a:pPr>
                <a:defRPr>
                  <a:solidFill>
                    <a:srgbClr val="FFFFFF"/>
                  </a:solidFill>
                  <a:effectLst>
                    <a:outerShdw sx="100000" sy="100000" kx="0" ky="0" algn="b" rotWithShape="0" blurRad="38100" dist="12700" dir="5400000">
                      <a:srgbClr val="000000">
                        <a:alpha val="50000"/>
                      </a:srgbClr>
                    </a:outerShdw>
                  </a:effectLst>
                </a:defRPr>
              </a:pPr>
            </a:p>
          </p:txBody>
        </p:sp>
        <p:sp>
          <p:nvSpPr>
            <p:cNvPr id="68" name="Abgerundetes Rechteck"/>
            <p:cNvSpPr/>
            <p:nvPr/>
          </p:nvSpPr>
          <p:spPr>
            <a:xfrm>
              <a:off x="12402" y="1924496"/>
              <a:ext cx="76201" cy="622301"/>
            </a:xfrm>
            <a:prstGeom prst="roundRect">
              <a:avLst>
                <a:gd name="adj" fmla="val 50000"/>
              </a:avLst>
            </a:prstGeom>
            <a:gradFill flip="none" rotWithShape="1">
              <a:gsLst>
                <a:gs pos="0">
                  <a:srgbClr val="FFFFFF"/>
                </a:gs>
                <a:gs pos="100000">
                  <a:srgbClr val="D6D6D6"/>
                </a:gs>
              </a:gsLst>
              <a:lin ang="0" scaled="0"/>
            </a:gradFill>
            <a:ln w="12700" cap="flat">
              <a:solidFill>
                <a:srgbClr val="9C9C9C"/>
              </a:solidFill>
              <a:prstDash val="solid"/>
              <a:miter lim="400000"/>
            </a:ln>
            <a:effectLst/>
          </p:spPr>
          <p:txBody>
            <a:bodyPr wrap="square" lIns="50800" tIns="50800" rIns="50800" bIns="50800" numCol="1" anchor="ctr">
              <a:noAutofit/>
            </a:bodyPr>
            <a:lstStyle/>
            <a:p>
              <a:pPr>
                <a:defRPr b="1" sz="700">
                  <a:solidFill>
                    <a:srgbClr val="7F7F7F"/>
                  </a:solidFill>
                  <a:effectLst>
                    <a:outerShdw sx="100000" sy="100000" kx="0" ky="0" algn="b" rotWithShape="0" blurRad="12700" dist="12700" dir="5400000">
                      <a:srgbClr val="FFFFFF"/>
                    </a:outerShdw>
                  </a:effectLst>
                  <a:latin typeface="Helvetica Neue"/>
                  <a:ea typeface="Helvetica Neue"/>
                  <a:cs typeface="Helvetica Neue"/>
                  <a:sym typeface="Helvetica Neue"/>
                </a:defRPr>
              </a:pPr>
            </a:p>
          </p:txBody>
        </p:sp>
        <p:sp>
          <p:nvSpPr>
            <p:cNvPr id="69" name="6"/>
            <p:cNvSpPr/>
            <p:nvPr/>
          </p:nvSpPr>
          <p:spPr>
            <a:xfrm>
              <a:off x="0" y="113258"/>
              <a:ext cx="101600" cy="114301"/>
            </a:xfrm>
            <a:prstGeom prst="rect">
              <a:avLst/>
            </a:prstGeom>
            <a:gradFill flip="none" rotWithShape="1">
              <a:gsLst>
                <a:gs pos="0">
                  <a:srgbClr val="FFFFFF"/>
                </a:gs>
                <a:gs pos="100000">
                  <a:srgbClr val="D6D6D6"/>
                </a:gs>
              </a:gsLst>
              <a:lin ang="0" scaled="0"/>
            </a:gradFill>
            <a:ln w="12700" cap="flat">
              <a:solidFill>
                <a:srgbClr val="9C9C9C"/>
              </a:solidFill>
              <a:prstDash val="solid"/>
              <a:miter lim="400000"/>
            </a:ln>
            <a:effectLst/>
            <a:extLst>
              <a:ext uri="{C572A759-6A51-4108-AA02-DFA0A04FC94B}">
                <ma14:wrappingTextBoxFlag xmlns:ma14="http://schemas.microsoft.com/office/mac/drawingml/2011/main" val="1"/>
              </a:ext>
            </a:extLst>
          </p:spPr>
          <p:txBody>
            <a:bodyPr wrap="square" lIns="38100" tIns="38100" rIns="38100" bIns="38100" numCol="1" anchor="ctr">
              <a:noAutofit/>
            </a:bodyPr>
            <a:lstStyle>
              <a:lvl1pPr>
                <a:defRPr sz="700">
                  <a:solidFill>
                    <a:srgbClr val="212121"/>
                  </a:solidFill>
                  <a:effectLst>
                    <a:outerShdw sx="100000" sy="100000" kx="0" ky="0" algn="b" rotWithShape="0" blurRad="12700" dist="12700" dir="5400000">
                      <a:srgbClr val="FFFFFF"/>
                    </a:outerShdw>
                  </a:effectLst>
                  <a:latin typeface="Webdings"/>
                  <a:ea typeface="Webdings"/>
                  <a:cs typeface="Webdings"/>
                  <a:sym typeface="Webdings"/>
                </a:defRPr>
              </a:lvl1pPr>
            </a:lstStyle>
            <a:p>
              <a:pPr/>
              <a:r>
                <a:t>6</a:t>
              </a:r>
            </a:p>
          </p:txBody>
        </p:sp>
        <p:sp>
          <p:nvSpPr>
            <p:cNvPr id="70" name="5"/>
            <p:cNvSpPr/>
            <p:nvPr/>
          </p:nvSpPr>
          <p:spPr>
            <a:xfrm>
              <a:off x="0" y="1637"/>
              <a:ext cx="101600" cy="114301"/>
            </a:xfrm>
            <a:prstGeom prst="rect">
              <a:avLst/>
            </a:prstGeom>
            <a:gradFill flip="none" rotWithShape="1">
              <a:gsLst>
                <a:gs pos="0">
                  <a:srgbClr val="FFFFFF"/>
                </a:gs>
                <a:gs pos="100000">
                  <a:srgbClr val="D6D6D6"/>
                </a:gs>
              </a:gsLst>
              <a:lin ang="0" scaled="0"/>
            </a:gradFill>
            <a:ln w="12700" cap="flat">
              <a:solidFill>
                <a:srgbClr val="9C9C9C"/>
              </a:solidFill>
              <a:prstDash val="solid"/>
              <a:miter lim="400000"/>
            </a:ln>
            <a:effectLst/>
            <a:extLst>
              <a:ext uri="{C572A759-6A51-4108-AA02-DFA0A04FC94B}">
                <ma14:wrappingTextBoxFlag xmlns:ma14="http://schemas.microsoft.com/office/mac/drawingml/2011/main" val="1"/>
              </a:ext>
            </a:extLst>
          </p:spPr>
          <p:txBody>
            <a:bodyPr wrap="square" lIns="25400" tIns="25400" rIns="25400" bIns="25400" numCol="1" anchor="ctr">
              <a:noAutofit/>
            </a:bodyPr>
            <a:lstStyle>
              <a:lvl1pPr>
                <a:defRPr sz="700">
                  <a:solidFill>
                    <a:srgbClr val="212121"/>
                  </a:solidFill>
                  <a:effectLst>
                    <a:outerShdw sx="100000" sy="100000" kx="0" ky="0" algn="b" rotWithShape="0" blurRad="12700" dist="12700" dir="5400000">
                      <a:srgbClr val="FFFFFF"/>
                    </a:outerShdw>
                  </a:effectLst>
                  <a:latin typeface="Webdings"/>
                  <a:ea typeface="Webdings"/>
                  <a:cs typeface="Webdings"/>
                  <a:sym typeface="Webdings"/>
                </a:defRPr>
              </a:lvl1pPr>
            </a:lstStyle>
            <a:p>
              <a:pPr/>
              <a:r>
                <a:t>5</a:t>
              </a:r>
            </a:p>
          </p:txBody>
        </p:sp>
      </p:grpSp>
      <p:grpSp>
        <p:nvGrpSpPr>
          <p:cNvPr id="76" name="Gruppieren"/>
          <p:cNvGrpSpPr/>
          <p:nvPr/>
        </p:nvGrpSpPr>
        <p:grpSpPr>
          <a:xfrm>
            <a:off x="1676400" y="2006600"/>
            <a:ext cx="114300" cy="114300"/>
            <a:chOff x="0" y="0"/>
            <a:chExt cx="114300" cy="114300"/>
          </a:xfrm>
        </p:grpSpPr>
        <p:sp>
          <p:nvSpPr>
            <p:cNvPr id="72" name="Kreis"/>
            <p:cNvSpPr/>
            <p:nvPr/>
          </p:nvSpPr>
          <p:spPr>
            <a:xfrm>
              <a:off x="0" y="0"/>
              <a:ext cx="114300" cy="114300"/>
            </a:xfrm>
            <a:prstGeom prst="ellipse">
              <a:avLst/>
            </a:prstGeom>
            <a:solidFill>
              <a:srgbClr val="B1B1B1"/>
            </a:solidFill>
            <a:ln w="25400" cap="flat">
              <a:noFill/>
              <a:miter lim="400000"/>
            </a:ln>
            <a:effectLst/>
          </p:spPr>
          <p:txBody>
            <a:bodyPr wrap="square" lIns="50800" tIns="50800" rIns="50800" bIns="50800" numCol="1" anchor="ctr">
              <a:noAutofit/>
            </a:bodyPr>
            <a:lstStyle/>
            <a:p>
              <a:pPr>
                <a:defRPr>
                  <a:solidFill>
                    <a:srgbClr val="FFFFFF"/>
                  </a:solidFill>
                  <a:effectLst>
                    <a:outerShdw sx="100000" sy="100000" kx="0" ky="0" algn="b" rotWithShape="0" blurRad="38100" dist="12700" dir="5400000">
                      <a:srgbClr val="000000">
                        <a:alpha val="50000"/>
                      </a:srgbClr>
                    </a:outerShdw>
                  </a:effectLst>
                </a:defRPr>
              </a:pPr>
            </a:p>
          </p:txBody>
        </p:sp>
        <p:grpSp>
          <p:nvGrpSpPr>
            <p:cNvPr id="75" name="Gruppieren"/>
            <p:cNvGrpSpPr/>
            <p:nvPr/>
          </p:nvGrpSpPr>
          <p:grpSpPr>
            <a:xfrm>
              <a:off x="25400" y="25399"/>
              <a:ext cx="52363" cy="50975"/>
              <a:chOff x="0" y="0"/>
              <a:chExt cx="52362" cy="50973"/>
            </a:xfrm>
          </p:grpSpPr>
          <p:sp>
            <p:nvSpPr>
              <p:cNvPr id="73" name="Linie"/>
              <p:cNvSpPr/>
              <p:nvPr/>
            </p:nvSpPr>
            <p:spPr>
              <a:xfrm>
                <a:off x="3650" y="2261"/>
                <a:ext cx="48713" cy="48713"/>
              </a:xfrm>
              <a:prstGeom prst="line">
                <a:avLst/>
              </a:prstGeom>
              <a:noFill/>
              <a:ln w="38100" cap="flat">
                <a:solidFill>
                  <a:srgbClr val="FFFFFF"/>
                </a:solidFill>
                <a:prstDash val="solid"/>
                <a:miter lim="400000"/>
              </a:ln>
              <a:effectLst/>
            </p:spPr>
            <p:txBody>
              <a:bodyPr wrap="square" lIns="0" tIns="0" rIns="0" bIns="0" numCol="1" anchor="t">
                <a:noAutofit/>
              </a:bodyPr>
              <a:lstStyle/>
              <a:p>
                <a:pPr algn="l" defTabSz="457200">
                  <a:defRPr sz="1200">
                    <a:latin typeface="Helvetica"/>
                    <a:ea typeface="Helvetica"/>
                    <a:cs typeface="Helvetica"/>
                    <a:sym typeface="Helvetica"/>
                  </a:defRPr>
                </a:pPr>
              </a:p>
            </p:txBody>
          </p:sp>
          <p:sp>
            <p:nvSpPr>
              <p:cNvPr id="74" name="Linie"/>
              <p:cNvSpPr/>
              <p:nvPr/>
            </p:nvSpPr>
            <p:spPr>
              <a:xfrm flipH="1">
                <a:off x="0" y="0"/>
                <a:ext cx="48712" cy="48712"/>
              </a:xfrm>
              <a:prstGeom prst="line">
                <a:avLst/>
              </a:prstGeom>
              <a:noFill/>
              <a:ln w="38100" cap="flat">
                <a:solidFill>
                  <a:srgbClr val="FFFFFF"/>
                </a:solidFill>
                <a:prstDash val="solid"/>
                <a:miter lim="400000"/>
              </a:ln>
              <a:effectLst/>
            </p:spPr>
            <p:txBody>
              <a:bodyPr wrap="square" lIns="0" tIns="0" rIns="0" bIns="0" numCol="1" anchor="t">
                <a:noAutofit/>
              </a:bodyPr>
              <a:lstStyle/>
              <a:p>
                <a:pPr algn="l" defTabSz="457200">
                  <a:defRPr sz="1200">
                    <a:latin typeface="Helvetica"/>
                    <a:ea typeface="Helvetica"/>
                    <a:cs typeface="Helvetica"/>
                    <a:sym typeface="Helvetica"/>
                  </a:defRPr>
                </a:pPr>
              </a:p>
            </p:txBody>
          </p:sp>
        </p:grpSp>
      </p:grpSp>
      <p:grpSp>
        <p:nvGrpSpPr>
          <p:cNvPr id="79" name="Gruppieren"/>
          <p:cNvGrpSpPr/>
          <p:nvPr/>
        </p:nvGrpSpPr>
        <p:grpSpPr>
          <a:xfrm>
            <a:off x="76200" y="1168400"/>
            <a:ext cx="787400" cy="127000"/>
            <a:chOff x="0" y="0"/>
            <a:chExt cx="787400" cy="127000"/>
          </a:xfrm>
        </p:grpSpPr>
        <p:sp>
          <p:nvSpPr>
            <p:cNvPr id="77" name="!"/>
            <p:cNvSpPr/>
            <p:nvPr/>
          </p:nvSpPr>
          <p:spPr>
            <a:xfrm>
              <a:off x="0" y="25400"/>
              <a:ext cx="88900" cy="88901"/>
            </a:xfrm>
            <a:prstGeom prst="ellipse">
              <a:avLst/>
            </a:prstGeom>
            <a:solidFill>
              <a:srgbClr val="FF7E79"/>
            </a:solidFill>
            <a:ln w="12700" cap="flat">
              <a:solidFill>
                <a:srgbClr val="941100"/>
              </a:solidFill>
              <a:prstDash val="solid"/>
              <a:miter lim="400000"/>
            </a:ln>
            <a:effectLst/>
            <a:extLst>
              <a:ext uri="{C572A759-6A51-4108-AA02-DFA0A04FC94B}">
                <ma14:wrappingTextBoxFlag xmlns:ma14="http://schemas.microsoft.com/office/mac/drawingml/2011/main" val="1"/>
              </a:ext>
            </a:extLst>
          </p:spPr>
          <p:txBody>
            <a:bodyPr wrap="square" lIns="0" tIns="0" rIns="0" bIns="0" numCol="1" anchor="ctr">
              <a:noAutofit/>
            </a:bodyPr>
            <a:lstStyle>
              <a:lvl1pPr>
                <a:defRPr b="1" sz="600">
                  <a:solidFill>
                    <a:srgbClr val="941100"/>
                  </a:solidFill>
                  <a:latin typeface="Helvetica Neue"/>
                  <a:ea typeface="Helvetica Neue"/>
                  <a:cs typeface="Helvetica Neue"/>
                  <a:sym typeface="Helvetica Neue"/>
                </a:defRPr>
              </a:lvl1pPr>
            </a:lstStyle>
            <a:p>
              <a:pPr/>
              <a:r>
                <a:t>!</a:t>
              </a:r>
            </a:p>
          </p:txBody>
        </p:sp>
        <p:sp>
          <p:nvSpPr>
            <p:cNvPr id="78" name="Required Field!"/>
            <p:cNvSpPr/>
            <p:nvPr/>
          </p:nvSpPr>
          <p:spPr>
            <a:xfrm>
              <a:off x="139700" y="0"/>
              <a:ext cx="647700" cy="12700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0" tIns="0" rIns="0" bIns="0" numCol="1" anchor="ctr">
              <a:spAutoFit/>
            </a:bodyPr>
            <a:lstStyle>
              <a:lvl1pPr algn="l">
                <a:defRPr b="1" sz="700">
                  <a:solidFill>
                    <a:srgbClr val="941100"/>
                  </a:solidFill>
                  <a:latin typeface="Helvetica Neue"/>
                  <a:ea typeface="Helvetica Neue"/>
                  <a:cs typeface="Helvetica Neue"/>
                  <a:sym typeface="Helvetica Neue"/>
                </a:defRPr>
              </a:lvl1pPr>
            </a:lstStyle>
            <a:p>
              <a:pPr/>
              <a:r>
                <a:t>Required Field!</a:t>
              </a:r>
            </a:p>
          </p:txBody>
        </p:sp>
      </p:grpSp>
      <p:grpSp>
        <p:nvGrpSpPr>
          <p:cNvPr id="82" name="Gruppieren"/>
          <p:cNvGrpSpPr/>
          <p:nvPr/>
        </p:nvGrpSpPr>
        <p:grpSpPr>
          <a:xfrm>
            <a:off x="4114800" y="3822700"/>
            <a:ext cx="1854200" cy="1270000"/>
            <a:chOff x="0" y="0"/>
            <a:chExt cx="1854199" cy="1269999"/>
          </a:xfrm>
        </p:grpSpPr>
        <p:graphicFrame>
          <p:nvGraphicFramePr>
            <p:cNvPr id="80" name="Tabelle"/>
            <p:cNvGraphicFramePr/>
            <p:nvPr/>
          </p:nvGraphicFramePr>
          <p:xfrm>
            <a:off x="0" y="0"/>
            <a:ext cx="1854200" cy="1270000"/>
          </p:xfrm>
          <a:graphic xmlns:a="http://schemas.openxmlformats.org/drawingml/2006/main">
            <a:graphicData uri="http://schemas.openxmlformats.org/drawingml/2006/table">
              <a:tbl>
                <a:tblPr firstCol="0" firstRow="0" lastCol="0" lastRow="0" bandCol="0" bandRow="1" rtl="0">
                  <a:tableStyleId>{8F44A2F1-9E1F-4B54-A3A2-5F16C0AD49E2}</a:tableStyleId>
                </a:tblPr>
                <a:tblGrid>
                  <a:gridCol w="264885"/>
                  <a:gridCol w="264885"/>
                  <a:gridCol w="264885"/>
                  <a:gridCol w="264885"/>
                  <a:gridCol w="264885"/>
                  <a:gridCol w="264885"/>
                  <a:gridCol w="264885"/>
                </a:tblGrid>
                <a:tr h="181428">
                  <a:tc gridSpan="7">
                    <a:txBody>
                      <a:bodyPr/>
                      <a:lstStyle/>
                      <a:p>
                        <a:pPr algn="l" defTabSz="914400">
                          <a:tabLst>
                            <a:tab pos="596900" algn="l"/>
                          </a:tabLst>
                          <a:defRPr sz="1800"/>
                        </a:pPr>
                        <a:r>
                          <a:rPr b="1" sz="900">
                            <a:solidFill>
                              <a:srgbClr val="444444"/>
                            </a:solidFill>
                            <a:effectLst>
                              <a:outerShdw sx="100000" sy="100000" kx="0" ky="0" algn="b" rotWithShape="0" blurRad="12700" dist="12700" dir="5400000">
                                <a:srgbClr val="FFFFFF"/>
                              </a:outerShdw>
                            </a:effectLst>
                            <a:latin typeface="Marker Felt"/>
                            <a:ea typeface="Marker Felt"/>
                            <a:cs typeface="Marker Felt"/>
                            <a:sym typeface="Marker Felt"/>
                          </a:rPr>
                          <a:t>July</a:t>
                        </a:r>
                      </a:p>
                    </a:txBody>
                    <a:tcPr marL="63500" marR="63500" marT="63500" marB="63500" anchor="ctr" anchorCtr="0" horzOverflow="overflow">
                      <a:lnL w="25400">
                        <a:solidFill>
                          <a:srgbClr val="929292"/>
                        </a:solidFill>
                        <a:miter lim="400000"/>
                      </a:lnL>
                      <a:lnR w="25400">
                        <a:solidFill>
                          <a:srgbClr val="929292"/>
                        </a:solidFill>
                        <a:miter lim="400000"/>
                      </a:lnR>
                      <a:lnT w="25400">
                        <a:solidFill>
                          <a:srgbClr val="929292"/>
                        </a:solidFill>
                        <a:miter lim="400000"/>
                      </a:lnT>
                      <a:lnB w="25400">
                        <a:solidFill>
                          <a:srgbClr val="929292"/>
                        </a:solidFill>
                        <a:miter lim="400000"/>
                      </a:lnB>
                      <a:solidFill>
                        <a:srgbClr val="D7D7D7"/>
                      </a:solidFill>
                    </a:tcPr>
                  </a:tc>
                  <a:tc hMerge="1">
                    <a:tcPr/>
                  </a:tc>
                  <a:tc hMerge="1">
                    <a:tcPr/>
                  </a:tc>
                  <a:tc hMerge="1">
                    <a:tcPr/>
                  </a:tc>
                  <a:tc hMerge="1">
                    <a:tcPr/>
                  </a:tc>
                  <a:tc hMerge="1">
                    <a:tcPr/>
                  </a:tc>
                  <a:tc hMerge="1">
                    <a:tcPr/>
                  </a:tc>
                </a:tr>
                <a:tr h="181428">
                  <a:tc>
                    <a:txBody>
                      <a:bodyPr/>
                      <a:lstStyle/>
                      <a:p>
                        <a:pPr defTabSz="914400">
                          <a:tabLst>
                            <a:tab pos="596900" algn="l"/>
                          </a:tabLst>
                          <a:defRPr sz="1800"/>
                        </a:pPr>
                        <a:r>
                          <a:rPr b="1" sz="900">
                            <a:solidFill>
                              <a:srgbClr val="444444"/>
                            </a:solidFill>
                            <a:effectLst>
                              <a:outerShdw sx="100000" sy="100000" kx="0" ky="0" algn="b" rotWithShape="0" blurRad="12700" dist="12700" dir="5400000">
                                <a:srgbClr val="FFFFFF"/>
                              </a:outerShdw>
                            </a:effectLst>
                            <a:latin typeface="Marker Felt"/>
                            <a:ea typeface="Marker Felt"/>
                            <a:cs typeface="Marker Felt"/>
                            <a:sym typeface="Marker Felt"/>
                          </a:rPr>
                          <a:t>S</a:t>
                        </a:r>
                      </a:p>
                    </a:txBody>
                    <a:tcPr marL="63500" marR="63500" marT="63500" marB="63500" anchor="ctr" anchorCtr="0" horzOverflow="overflow">
                      <a:lnL w="25400">
                        <a:solidFill>
                          <a:srgbClr val="929292"/>
                        </a:solidFill>
                        <a:miter lim="400000"/>
                      </a:lnL>
                      <a:lnR w="0">
                        <a:miter lim="400000"/>
                      </a:lnR>
                      <a:lnT w="25400">
                        <a:solidFill>
                          <a:srgbClr val="929292"/>
                        </a:solidFill>
                        <a:miter lim="400000"/>
                      </a:lnT>
                      <a:lnB w="12700">
                        <a:solidFill>
                          <a:srgbClr val="D6D6D6"/>
                        </a:solidFill>
                        <a:miter lim="400000"/>
                      </a:lnB>
                    </a:tcPr>
                  </a:tc>
                  <a:tc>
                    <a:txBody>
                      <a:bodyPr/>
                      <a:lstStyle/>
                      <a:p>
                        <a:pPr defTabSz="914400">
                          <a:tabLst>
                            <a:tab pos="596900" algn="l"/>
                          </a:tabLst>
                          <a:defRPr sz="1800"/>
                        </a:pPr>
                        <a:r>
                          <a:rPr b="1" sz="900">
                            <a:solidFill>
                              <a:srgbClr val="444444"/>
                            </a:solidFill>
                            <a:latin typeface="Marker Felt"/>
                            <a:ea typeface="Marker Felt"/>
                            <a:cs typeface="Marker Felt"/>
                            <a:sym typeface="Marker Felt"/>
                          </a:rPr>
                          <a:t>M</a:t>
                        </a:r>
                      </a:p>
                    </a:txBody>
                    <a:tcPr marL="63500" marR="63500" marT="63500" marB="63500" anchor="ctr" anchorCtr="0" horzOverflow="overflow">
                      <a:lnL w="0">
                        <a:miter lim="400000"/>
                      </a:lnL>
                      <a:lnR w="0">
                        <a:miter lim="400000"/>
                      </a:lnR>
                      <a:lnT w="25400">
                        <a:solidFill>
                          <a:srgbClr val="929292"/>
                        </a:solidFill>
                        <a:miter lim="400000"/>
                      </a:lnT>
                      <a:lnB w="12700">
                        <a:solidFill>
                          <a:srgbClr val="D6D6D6"/>
                        </a:solidFill>
                        <a:miter lim="400000"/>
                      </a:lnB>
                    </a:tcPr>
                  </a:tc>
                  <a:tc>
                    <a:txBody>
                      <a:bodyPr/>
                      <a:lstStyle/>
                      <a:p>
                        <a:pPr defTabSz="914400">
                          <a:tabLst>
                            <a:tab pos="596900" algn="l"/>
                          </a:tabLst>
                          <a:defRPr sz="1800"/>
                        </a:pPr>
                        <a:r>
                          <a:rPr b="1" sz="900">
                            <a:solidFill>
                              <a:srgbClr val="444444"/>
                            </a:solidFill>
                            <a:effectLst>
                              <a:outerShdw sx="100000" sy="100000" kx="0" ky="0" algn="b" rotWithShape="0" blurRad="12700" dist="12700" dir="5400000">
                                <a:srgbClr val="FFFFFF"/>
                              </a:outerShdw>
                            </a:effectLst>
                            <a:latin typeface="Marker Felt"/>
                            <a:ea typeface="Marker Felt"/>
                            <a:cs typeface="Marker Felt"/>
                            <a:sym typeface="Marker Felt"/>
                          </a:rPr>
                          <a:t>T</a:t>
                        </a:r>
                      </a:p>
                    </a:txBody>
                    <a:tcPr marL="63500" marR="63500" marT="63500" marB="63500" anchor="ctr" anchorCtr="0" horzOverflow="overflow">
                      <a:lnL w="0">
                        <a:miter lim="400000"/>
                      </a:lnL>
                      <a:lnR w="0">
                        <a:miter lim="400000"/>
                      </a:lnR>
                      <a:lnT w="25400">
                        <a:solidFill>
                          <a:srgbClr val="929292"/>
                        </a:solidFill>
                        <a:miter lim="400000"/>
                      </a:lnT>
                      <a:lnB w="12700">
                        <a:solidFill>
                          <a:srgbClr val="D6D6D6"/>
                        </a:solidFill>
                        <a:miter lim="400000"/>
                      </a:lnB>
                    </a:tcPr>
                  </a:tc>
                  <a:tc>
                    <a:txBody>
                      <a:bodyPr/>
                      <a:lstStyle/>
                      <a:p>
                        <a:pPr defTabSz="914400">
                          <a:tabLst>
                            <a:tab pos="596900" algn="l"/>
                          </a:tabLst>
                          <a:defRPr sz="1800"/>
                        </a:pPr>
                        <a:r>
                          <a:rPr b="1" sz="900">
                            <a:solidFill>
                              <a:srgbClr val="444444"/>
                            </a:solidFill>
                            <a:effectLst>
                              <a:outerShdw sx="100000" sy="100000" kx="0" ky="0" algn="b" rotWithShape="0" blurRad="12700" dist="12700" dir="5400000">
                                <a:srgbClr val="FFFFFF"/>
                              </a:outerShdw>
                            </a:effectLst>
                            <a:latin typeface="Marker Felt"/>
                            <a:ea typeface="Marker Felt"/>
                            <a:cs typeface="Marker Felt"/>
                            <a:sym typeface="Marker Felt"/>
                          </a:rPr>
                          <a:t>W</a:t>
                        </a:r>
                      </a:p>
                    </a:txBody>
                    <a:tcPr marL="63500" marR="63500" marT="63500" marB="63500" anchor="ctr" anchorCtr="0" horzOverflow="overflow">
                      <a:lnL w="0">
                        <a:miter lim="400000"/>
                      </a:lnL>
                      <a:lnR w="0">
                        <a:miter lim="400000"/>
                      </a:lnR>
                      <a:lnT w="25400">
                        <a:solidFill>
                          <a:srgbClr val="929292"/>
                        </a:solidFill>
                        <a:miter lim="400000"/>
                      </a:lnT>
                      <a:lnB w="12700">
                        <a:solidFill>
                          <a:srgbClr val="D6D6D6"/>
                        </a:solidFill>
                        <a:miter lim="400000"/>
                      </a:lnB>
                    </a:tcPr>
                  </a:tc>
                  <a:tc>
                    <a:txBody>
                      <a:bodyPr/>
                      <a:lstStyle/>
                      <a:p>
                        <a:pPr defTabSz="914400">
                          <a:tabLst>
                            <a:tab pos="596900" algn="l"/>
                          </a:tabLst>
                          <a:defRPr sz="1800"/>
                        </a:pPr>
                        <a:r>
                          <a:rPr b="1" sz="900">
                            <a:solidFill>
                              <a:srgbClr val="444444"/>
                            </a:solidFill>
                            <a:effectLst>
                              <a:outerShdw sx="100000" sy="100000" kx="0" ky="0" algn="b" rotWithShape="0" blurRad="12700" dist="12700" dir="5400000">
                                <a:srgbClr val="FFFFFF"/>
                              </a:outerShdw>
                            </a:effectLst>
                            <a:latin typeface="Marker Felt"/>
                            <a:ea typeface="Marker Felt"/>
                            <a:cs typeface="Marker Felt"/>
                            <a:sym typeface="Marker Felt"/>
                          </a:rPr>
                          <a:t>T</a:t>
                        </a:r>
                      </a:p>
                    </a:txBody>
                    <a:tcPr marL="63500" marR="63500" marT="63500" marB="63500" anchor="ctr" anchorCtr="0" horzOverflow="overflow">
                      <a:lnL w="0">
                        <a:miter lim="400000"/>
                      </a:lnL>
                      <a:lnR w="0">
                        <a:miter lim="400000"/>
                      </a:lnR>
                      <a:lnT w="25400">
                        <a:solidFill>
                          <a:srgbClr val="929292"/>
                        </a:solidFill>
                        <a:miter lim="400000"/>
                      </a:lnT>
                      <a:lnB w="12700">
                        <a:solidFill>
                          <a:srgbClr val="D6D6D6"/>
                        </a:solidFill>
                        <a:miter lim="400000"/>
                      </a:lnB>
                    </a:tcPr>
                  </a:tc>
                  <a:tc>
                    <a:txBody>
                      <a:bodyPr/>
                      <a:lstStyle/>
                      <a:p>
                        <a:pPr defTabSz="914400">
                          <a:tabLst>
                            <a:tab pos="596900" algn="l"/>
                          </a:tabLst>
                          <a:defRPr sz="1800"/>
                        </a:pPr>
                        <a:r>
                          <a:rPr b="1" sz="900">
                            <a:solidFill>
                              <a:srgbClr val="444444"/>
                            </a:solidFill>
                            <a:effectLst>
                              <a:outerShdw sx="100000" sy="100000" kx="0" ky="0" algn="b" rotWithShape="0" blurRad="12700" dist="12700" dir="5400000">
                                <a:srgbClr val="FFFFFF"/>
                              </a:outerShdw>
                            </a:effectLst>
                            <a:latin typeface="Marker Felt"/>
                            <a:ea typeface="Marker Felt"/>
                            <a:cs typeface="Marker Felt"/>
                            <a:sym typeface="Marker Felt"/>
                          </a:rPr>
                          <a:t>F</a:t>
                        </a:r>
                      </a:p>
                    </a:txBody>
                    <a:tcPr marL="63500" marR="63500" marT="63500" marB="63500" anchor="ctr" anchorCtr="0" horzOverflow="overflow">
                      <a:lnL w="0">
                        <a:miter lim="400000"/>
                      </a:lnL>
                      <a:lnR w="0">
                        <a:miter lim="400000"/>
                      </a:lnR>
                      <a:lnT w="25400">
                        <a:solidFill>
                          <a:srgbClr val="929292"/>
                        </a:solidFill>
                        <a:miter lim="400000"/>
                      </a:lnT>
                      <a:lnB w="12700">
                        <a:solidFill>
                          <a:srgbClr val="D6D6D6"/>
                        </a:solidFill>
                        <a:miter lim="400000"/>
                      </a:lnB>
                    </a:tcPr>
                  </a:tc>
                  <a:tc>
                    <a:txBody>
                      <a:bodyPr/>
                      <a:lstStyle/>
                      <a:p>
                        <a:pPr defTabSz="914400">
                          <a:tabLst>
                            <a:tab pos="596900" algn="l"/>
                          </a:tabLst>
                          <a:defRPr sz="1800"/>
                        </a:pPr>
                        <a:r>
                          <a:rPr b="1" sz="900">
                            <a:solidFill>
                              <a:srgbClr val="444444"/>
                            </a:solidFill>
                            <a:effectLst>
                              <a:outerShdw sx="100000" sy="100000" kx="0" ky="0" algn="b" rotWithShape="0" blurRad="12700" dist="12700" dir="5400000">
                                <a:srgbClr val="FFFFFF"/>
                              </a:outerShdw>
                            </a:effectLst>
                            <a:latin typeface="Marker Felt"/>
                            <a:ea typeface="Marker Felt"/>
                            <a:cs typeface="Marker Felt"/>
                            <a:sym typeface="Marker Felt"/>
                          </a:rPr>
                          <a:t>S</a:t>
                        </a:r>
                      </a:p>
                    </a:txBody>
                    <a:tcPr marL="63500" marR="63500" marT="63500" marB="63500" anchor="ctr" anchorCtr="0" horzOverflow="overflow">
                      <a:lnL w="0">
                        <a:miter lim="400000"/>
                      </a:lnL>
                      <a:lnR w="25400">
                        <a:solidFill>
                          <a:srgbClr val="929292"/>
                        </a:solidFill>
                        <a:miter lim="400000"/>
                      </a:lnR>
                      <a:lnT w="25400">
                        <a:solidFill>
                          <a:srgbClr val="929292"/>
                        </a:solidFill>
                        <a:miter lim="400000"/>
                      </a:lnT>
                      <a:lnB w="12700">
                        <a:solidFill>
                          <a:srgbClr val="D6D6D6"/>
                        </a:solidFill>
                        <a:miter lim="400000"/>
                      </a:lnB>
                    </a:tcPr>
                  </a:tc>
                </a:tr>
                <a:tr h="181428">
                  <a:tc>
                    <a:txBody>
                      <a:bodyPr/>
                      <a:lstStyle/>
                      <a:p>
                        <a:pPr defTabSz="914400">
                          <a:tabLst>
                            <a:tab pos="596900" algn="l"/>
                          </a:tabLst>
                          <a:defRPr sz="900">
                            <a:solidFill>
                              <a:srgbClr val="444444"/>
                            </a:solidFill>
                            <a:latin typeface="Marker Felt"/>
                            <a:ea typeface="Marker Felt"/>
                            <a:cs typeface="Marker Felt"/>
                            <a:sym typeface="Marker Felt"/>
                          </a:defRPr>
                        </a:pPr>
                      </a:p>
                    </a:txBody>
                    <a:tcPr marL="63500" marR="63500" marT="63500" marB="63500" anchor="ctr" anchorCtr="0" horzOverflow="overflow">
                      <a:lnL w="25400">
                        <a:solidFill>
                          <a:srgbClr val="929292"/>
                        </a:solidFill>
                        <a:miter lim="400000"/>
                      </a:lnL>
                      <a:lnR w="0">
                        <a:miter lim="400000"/>
                      </a:lnR>
                      <a:lnT w="12700">
                        <a:solidFill>
                          <a:srgbClr val="D6D6D6"/>
                        </a:solidFill>
                        <a:miter lim="400000"/>
                      </a:lnT>
                      <a:lnB w="0">
                        <a:miter lim="400000"/>
                      </a:lnB>
                    </a:tcPr>
                  </a:tc>
                  <a:tc>
                    <a:txBody>
                      <a:bodyPr/>
                      <a:lstStyle/>
                      <a:p>
                        <a:pPr defTabSz="914400">
                          <a:tabLst>
                            <a:tab pos="596900" algn="l"/>
                          </a:tabLst>
                          <a:defRPr sz="900">
                            <a:solidFill>
                              <a:srgbClr val="444444"/>
                            </a:solidFill>
                            <a:latin typeface="Marker Felt"/>
                            <a:ea typeface="Marker Felt"/>
                            <a:cs typeface="Marker Felt"/>
                            <a:sym typeface="Marker Felt"/>
                          </a:defRPr>
                        </a:pPr>
                      </a:p>
                    </a:txBody>
                    <a:tcPr marL="63500" marR="63500" marT="63500" marB="63500" anchor="ctr" anchorCtr="0" horzOverflow="overflow">
                      <a:lnL w="0">
                        <a:miter lim="400000"/>
                      </a:lnL>
                      <a:lnR w="0">
                        <a:miter lim="400000"/>
                      </a:lnR>
                      <a:lnT w="12700">
                        <a:solidFill>
                          <a:srgbClr val="D6D6D6"/>
                        </a:solidFill>
                        <a:miter lim="400000"/>
                      </a:lnT>
                      <a:lnB w="12700">
                        <a:solidFill>
                          <a:srgbClr val="A9A9A9"/>
                        </a:solidFill>
                        <a:miter lim="400000"/>
                      </a:lnB>
                    </a:tcPr>
                  </a:tc>
                  <a:tc>
                    <a:txBody>
                      <a:bodyPr/>
                      <a:lstStyle/>
                      <a:p>
                        <a:pPr defTabSz="914400">
                          <a:tabLst>
                            <a:tab pos="596900" algn="l"/>
                          </a:tabLst>
                          <a:defRPr sz="900">
                            <a:solidFill>
                              <a:srgbClr val="444444"/>
                            </a:solidFill>
                            <a:latin typeface="Marker Felt"/>
                            <a:ea typeface="Marker Felt"/>
                            <a:cs typeface="Marker Felt"/>
                            <a:sym typeface="Marker Felt"/>
                          </a:defRPr>
                        </a:pPr>
                      </a:p>
                    </a:txBody>
                    <a:tcPr marL="63500" marR="63500" marT="63500" marB="63500" anchor="ctr" anchorCtr="0" horzOverflow="overflow">
                      <a:lnL w="0">
                        <a:miter lim="400000"/>
                      </a:lnL>
                      <a:lnR w="0">
                        <a:miter lim="400000"/>
                      </a:lnR>
                      <a:lnT w="12700">
                        <a:solidFill>
                          <a:srgbClr val="D6D6D6"/>
                        </a:solidFill>
                        <a:miter lim="400000"/>
                      </a:lnT>
                      <a:lnB w="0">
                        <a:miter lim="400000"/>
                      </a:lnB>
                    </a:tcPr>
                  </a:tc>
                  <a:tc>
                    <a:txBody>
                      <a:bodyPr/>
                      <a:lstStyle/>
                      <a:p>
                        <a:pPr defTabSz="914400">
                          <a:tabLst>
                            <a:tab pos="596900" algn="l"/>
                          </a:tabLst>
                          <a:defRPr sz="900">
                            <a:solidFill>
                              <a:srgbClr val="444444"/>
                            </a:solidFill>
                            <a:latin typeface="Marker Felt"/>
                            <a:ea typeface="Marker Felt"/>
                            <a:cs typeface="Marker Felt"/>
                            <a:sym typeface="Marker Felt"/>
                          </a:defRPr>
                        </a:pPr>
                      </a:p>
                    </a:txBody>
                    <a:tcPr marL="63500" marR="63500" marT="63500" marB="63500" anchor="ctr" anchorCtr="0" horzOverflow="overflow">
                      <a:lnL w="0">
                        <a:miter lim="400000"/>
                      </a:lnL>
                      <a:lnR w="0">
                        <a:miter lim="400000"/>
                      </a:lnR>
                      <a:lnT w="12700">
                        <a:solidFill>
                          <a:srgbClr val="D6D6D6"/>
                        </a:solidFill>
                        <a:miter lim="400000"/>
                      </a:lnT>
                      <a:lnB w="0">
                        <a:miter lim="400000"/>
                      </a:lnB>
                    </a:tcPr>
                  </a:tc>
                  <a:tc>
                    <a:txBody>
                      <a:bodyPr/>
                      <a:lstStyle/>
                      <a:p>
                        <a:pPr defTabSz="914400">
                          <a:tabLst>
                            <a:tab pos="596900" algn="l"/>
                          </a:tabLst>
                          <a:defRPr sz="900">
                            <a:solidFill>
                              <a:srgbClr val="444444"/>
                            </a:solidFill>
                            <a:latin typeface="Marker Felt"/>
                            <a:ea typeface="Marker Felt"/>
                            <a:cs typeface="Marker Felt"/>
                            <a:sym typeface="Marker Felt"/>
                          </a:defRPr>
                        </a:pPr>
                      </a:p>
                    </a:txBody>
                    <a:tcPr marL="63500" marR="63500" marT="63500" marB="63500" anchor="ctr" anchorCtr="0" horzOverflow="overflow">
                      <a:lnL w="0">
                        <a:miter lim="400000"/>
                      </a:lnL>
                      <a:lnR w="0">
                        <a:miter lim="400000"/>
                      </a:lnR>
                      <a:lnT w="12700">
                        <a:solidFill>
                          <a:srgbClr val="D6D6D6"/>
                        </a:solidFill>
                        <a:miter lim="400000"/>
                      </a:lnT>
                      <a:lnB w="0">
                        <a:miter lim="400000"/>
                      </a:lnB>
                    </a:tcPr>
                  </a:tc>
                  <a:tc>
                    <a:txBody>
                      <a:bodyPr/>
                      <a:lstStyle/>
                      <a:p>
                        <a:pPr defTabSz="914400">
                          <a:tabLst>
                            <a:tab pos="596900" algn="l"/>
                          </a:tabLst>
                          <a:defRPr sz="1800"/>
                        </a:pPr>
                        <a:r>
                          <a:rPr sz="900">
                            <a:solidFill>
                              <a:srgbClr val="444444"/>
                            </a:solidFill>
                            <a:latin typeface="Marker Felt"/>
                            <a:ea typeface="Marker Felt"/>
                            <a:cs typeface="Marker Felt"/>
                            <a:sym typeface="Marker Felt"/>
                          </a:rPr>
                          <a:t>1</a:t>
                        </a:r>
                      </a:p>
                    </a:txBody>
                    <a:tcPr marL="63500" marR="63500" marT="63500" marB="63500" anchor="ctr" anchorCtr="0" horzOverflow="overflow">
                      <a:lnL w="0">
                        <a:miter lim="400000"/>
                      </a:lnL>
                      <a:lnR w="0">
                        <a:miter lim="400000"/>
                      </a:lnR>
                      <a:lnT w="12700">
                        <a:solidFill>
                          <a:srgbClr val="D6D6D6"/>
                        </a:solidFill>
                        <a:miter lim="400000"/>
                      </a:lnT>
                      <a:lnB w="0">
                        <a:miter lim="400000"/>
                      </a:lnB>
                    </a:tcPr>
                  </a:tc>
                  <a:tc>
                    <a:txBody>
                      <a:bodyPr/>
                      <a:lstStyle/>
                      <a:p>
                        <a:pPr defTabSz="914400">
                          <a:tabLst>
                            <a:tab pos="596900" algn="l"/>
                          </a:tabLst>
                          <a:defRPr sz="1800"/>
                        </a:pPr>
                        <a:r>
                          <a:rPr sz="900">
                            <a:solidFill>
                              <a:srgbClr val="444444"/>
                            </a:solidFill>
                            <a:latin typeface="Marker Felt"/>
                            <a:ea typeface="Marker Felt"/>
                            <a:cs typeface="Marker Felt"/>
                            <a:sym typeface="Marker Felt"/>
                          </a:rPr>
                          <a:t>2</a:t>
                        </a:r>
                      </a:p>
                    </a:txBody>
                    <a:tcPr marL="63500" marR="63500" marT="63500" marB="63500" anchor="ctr" anchorCtr="0" horzOverflow="overflow">
                      <a:lnL w="0">
                        <a:miter lim="400000"/>
                      </a:lnL>
                      <a:lnR w="25400">
                        <a:solidFill>
                          <a:srgbClr val="929292"/>
                        </a:solidFill>
                        <a:miter lim="400000"/>
                      </a:lnR>
                      <a:lnT w="12700">
                        <a:solidFill>
                          <a:srgbClr val="D6D6D6"/>
                        </a:solidFill>
                        <a:miter lim="400000"/>
                      </a:lnT>
                      <a:lnB w="0">
                        <a:miter lim="400000"/>
                      </a:lnB>
                    </a:tcPr>
                  </a:tc>
                </a:tr>
                <a:tr h="181428">
                  <a:tc>
                    <a:txBody>
                      <a:bodyPr/>
                      <a:lstStyle/>
                      <a:p>
                        <a:pPr defTabSz="914400">
                          <a:tabLst>
                            <a:tab pos="596900" algn="l"/>
                          </a:tabLst>
                          <a:defRPr sz="1800"/>
                        </a:pPr>
                        <a:r>
                          <a:rPr sz="900">
                            <a:solidFill>
                              <a:srgbClr val="444444"/>
                            </a:solidFill>
                            <a:latin typeface="Marker Felt"/>
                            <a:ea typeface="Marker Felt"/>
                            <a:cs typeface="Marker Felt"/>
                            <a:sym typeface="Marker Felt"/>
                          </a:rPr>
                          <a:t>3</a:t>
                        </a:r>
                      </a:p>
                    </a:txBody>
                    <a:tcPr marL="63500" marR="63500" marT="63500" marB="63500" anchor="ctr" anchorCtr="0" horzOverflow="overflow">
                      <a:lnL w="25400">
                        <a:solidFill>
                          <a:srgbClr val="929292"/>
                        </a:solidFill>
                        <a:miter lim="400000"/>
                      </a:lnL>
                      <a:lnR w="12700">
                        <a:solidFill>
                          <a:srgbClr val="A9A9A9"/>
                        </a:solidFill>
                        <a:miter lim="400000"/>
                      </a:lnR>
                      <a:lnT w="0">
                        <a:miter lim="400000"/>
                      </a:lnT>
                      <a:lnB w="0">
                        <a:miter lim="400000"/>
                      </a:lnB>
                    </a:tcPr>
                  </a:tc>
                  <a:tc>
                    <a:txBody>
                      <a:bodyPr/>
                      <a:lstStyle/>
                      <a:p>
                        <a:pPr defTabSz="914400">
                          <a:tabLst>
                            <a:tab pos="596900" algn="l"/>
                          </a:tabLst>
                          <a:defRPr sz="1800"/>
                        </a:pPr>
                        <a:r>
                          <a:rPr sz="900">
                            <a:solidFill>
                              <a:srgbClr val="444444"/>
                            </a:solidFill>
                            <a:latin typeface="Marker Felt"/>
                            <a:ea typeface="Marker Felt"/>
                            <a:cs typeface="Marker Felt"/>
                            <a:sym typeface="Marker Felt"/>
                          </a:rPr>
                          <a:t>4</a:t>
                        </a:r>
                      </a:p>
                    </a:txBody>
                    <a:tcPr marL="63500" marR="63500" marT="63500" marB="63500" anchor="ctr" anchorCtr="0" horzOverflow="overflow">
                      <a:lnL w="12700">
                        <a:solidFill>
                          <a:srgbClr val="A9A9A9"/>
                        </a:solidFill>
                        <a:miter lim="400000"/>
                      </a:lnL>
                      <a:lnR w="12700">
                        <a:solidFill>
                          <a:srgbClr val="A9A9A9"/>
                        </a:solidFill>
                        <a:miter lim="400000"/>
                      </a:lnR>
                      <a:lnT w="12700">
                        <a:solidFill>
                          <a:srgbClr val="A9A9A9"/>
                        </a:solidFill>
                        <a:miter lim="400000"/>
                      </a:lnT>
                      <a:lnB w="12700">
                        <a:solidFill>
                          <a:srgbClr val="A9A9A9"/>
                        </a:solidFill>
                        <a:miter lim="400000"/>
                      </a:lnB>
                      <a:gradFill flip="none" rotWithShape="1">
                        <a:gsLst>
                          <a:gs pos="0">
                            <a:srgbClr val="EBEBEB"/>
                          </a:gs>
                          <a:gs pos="100000">
                            <a:srgbClr val="C0C0C0"/>
                          </a:gs>
                        </a:gsLst>
                        <a:lin ang="5400000" scaled="0"/>
                      </a:gradFill>
                    </a:tcPr>
                  </a:tc>
                  <a:tc>
                    <a:txBody>
                      <a:bodyPr/>
                      <a:lstStyle/>
                      <a:p>
                        <a:pPr defTabSz="914400">
                          <a:tabLst>
                            <a:tab pos="596900" algn="l"/>
                          </a:tabLst>
                          <a:defRPr sz="1800"/>
                        </a:pPr>
                        <a:r>
                          <a:rPr sz="900">
                            <a:solidFill>
                              <a:srgbClr val="444444"/>
                            </a:solidFill>
                            <a:latin typeface="Marker Felt"/>
                            <a:ea typeface="Marker Felt"/>
                            <a:cs typeface="Marker Felt"/>
                            <a:sym typeface="Marker Felt"/>
                          </a:rPr>
                          <a:t>5</a:t>
                        </a:r>
                      </a:p>
                    </a:txBody>
                    <a:tcPr marL="63500" marR="63500" marT="63500" marB="63500" anchor="ctr" anchorCtr="0" horzOverflow="overflow">
                      <a:lnL w="12700">
                        <a:solidFill>
                          <a:srgbClr val="A9A9A9"/>
                        </a:solidFill>
                        <a:miter lim="400000"/>
                      </a:lnL>
                      <a:lnR w="0">
                        <a:miter lim="400000"/>
                      </a:lnR>
                      <a:lnT w="0">
                        <a:miter lim="400000"/>
                      </a:lnT>
                      <a:lnB w="0">
                        <a:miter lim="400000"/>
                      </a:lnB>
                    </a:tcPr>
                  </a:tc>
                  <a:tc>
                    <a:txBody>
                      <a:bodyPr/>
                      <a:lstStyle/>
                      <a:p>
                        <a:pPr defTabSz="914400">
                          <a:tabLst>
                            <a:tab pos="596900" algn="l"/>
                          </a:tabLst>
                          <a:defRPr sz="1800"/>
                        </a:pPr>
                        <a:r>
                          <a:rPr sz="900">
                            <a:solidFill>
                              <a:srgbClr val="444444"/>
                            </a:solidFill>
                            <a:latin typeface="Marker Felt"/>
                            <a:ea typeface="Marker Felt"/>
                            <a:cs typeface="Marker Felt"/>
                            <a:sym typeface="Marker Felt"/>
                          </a:rPr>
                          <a:t>6</a:t>
                        </a:r>
                      </a:p>
                    </a:txBody>
                    <a:tcPr marL="63500" marR="63500" marT="63500" marB="63500" anchor="ctr" anchorCtr="0" horzOverflow="overflow">
                      <a:lnL w="0">
                        <a:miter lim="400000"/>
                      </a:lnL>
                      <a:lnR w="0">
                        <a:miter lim="400000"/>
                      </a:lnR>
                      <a:lnT w="0">
                        <a:miter lim="400000"/>
                      </a:lnT>
                      <a:lnB w="0">
                        <a:miter lim="400000"/>
                      </a:lnB>
                    </a:tcPr>
                  </a:tc>
                  <a:tc>
                    <a:txBody>
                      <a:bodyPr/>
                      <a:lstStyle/>
                      <a:p>
                        <a:pPr defTabSz="914400">
                          <a:tabLst>
                            <a:tab pos="596900" algn="l"/>
                          </a:tabLst>
                          <a:defRPr sz="1800"/>
                        </a:pPr>
                        <a:r>
                          <a:rPr sz="900">
                            <a:solidFill>
                              <a:srgbClr val="444444"/>
                            </a:solidFill>
                            <a:latin typeface="Marker Felt"/>
                            <a:ea typeface="Marker Felt"/>
                            <a:cs typeface="Marker Felt"/>
                            <a:sym typeface="Marker Felt"/>
                          </a:rPr>
                          <a:t>7</a:t>
                        </a:r>
                      </a:p>
                    </a:txBody>
                    <a:tcPr marL="63500" marR="63500" marT="63500" marB="63500" anchor="ctr" anchorCtr="0" horzOverflow="overflow">
                      <a:lnL w="0">
                        <a:miter lim="400000"/>
                      </a:lnL>
                      <a:lnR w="0">
                        <a:miter lim="400000"/>
                      </a:lnR>
                      <a:lnT w="0">
                        <a:miter lim="400000"/>
                      </a:lnT>
                      <a:lnB w="0">
                        <a:miter lim="400000"/>
                      </a:lnB>
                    </a:tcPr>
                  </a:tc>
                  <a:tc>
                    <a:txBody>
                      <a:bodyPr/>
                      <a:lstStyle/>
                      <a:p>
                        <a:pPr defTabSz="914400">
                          <a:tabLst>
                            <a:tab pos="596900" algn="l"/>
                          </a:tabLst>
                          <a:defRPr sz="1800"/>
                        </a:pPr>
                        <a:r>
                          <a:rPr sz="900">
                            <a:solidFill>
                              <a:srgbClr val="444444"/>
                            </a:solidFill>
                            <a:latin typeface="Marker Felt"/>
                            <a:ea typeface="Marker Felt"/>
                            <a:cs typeface="Marker Felt"/>
                            <a:sym typeface="Marker Felt"/>
                          </a:rPr>
                          <a:t>8</a:t>
                        </a:r>
                      </a:p>
                    </a:txBody>
                    <a:tcPr marL="63500" marR="63500" marT="63500" marB="63500" anchor="ctr" anchorCtr="0" horzOverflow="overflow">
                      <a:lnL w="0">
                        <a:miter lim="400000"/>
                      </a:lnL>
                      <a:lnR w="0">
                        <a:miter lim="400000"/>
                      </a:lnR>
                      <a:lnT w="0">
                        <a:miter lim="400000"/>
                      </a:lnT>
                      <a:lnB w="0">
                        <a:miter lim="400000"/>
                      </a:lnB>
                    </a:tcPr>
                  </a:tc>
                  <a:tc>
                    <a:txBody>
                      <a:bodyPr/>
                      <a:lstStyle/>
                      <a:p>
                        <a:pPr defTabSz="914400">
                          <a:tabLst>
                            <a:tab pos="596900" algn="l"/>
                          </a:tabLst>
                          <a:defRPr sz="1800"/>
                        </a:pPr>
                        <a:r>
                          <a:rPr sz="900">
                            <a:solidFill>
                              <a:srgbClr val="444444"/>
                            </a:solidFill>
                            <a:latin typeface="Marker Felt"/>
                            <a:ea typeface="Marker Felt"/>
                            <a:cs typeface="Marker Felt"/>
                            <a:sym typeface="Marker Felt"/>
                          </a:rPr>
                          <a:t>9</a:t>
                        </a:r>
                      </a:p>
                    </a:txBody>
                    <a:tcPr marL="63500" marR="63500" marT="63500" marB="63500" anchor="ctr" anchorCtr="0" horzOverflow="overflow">
                      <a:lnL w="0">
                        <a:miter lim="400000"/>
                      </a:lnL>
                      <a:lnR w="25400">
                        <a:solidFill>
                          <a:srgbClr val="929292"/>
                        </a:solidFill>
                        <a:miter lim="400000"/>
                      </a:lnR>
                      <a:lnT w="0">
                        <a:miter lim="400000"/>
                      </a:lnT>
                      <a:lnB w="0">
                        <a:miter lim="400000"/>
                      </a:lnB>
                    </a:tcPr>
                  </a:tc>
                </a:tr>
                <a:tr h="181428">
                  <a:tc>
                    <a:txBody>
                      <a:bodyPr/>
                      <a:lstStyle/>
                      <a:p>
                        <a:pPr defTabSz="914400">
                          <a:tabLst>
                            <a:tab pos="596900" algn="l"/>
                          </a:tabLst>
                          <a:defRPr sz="1800"/>
                        </a:pPr>
                        <a:r>
                          <a:rPr sz="900">
                            <a:solidFill>
                              <a:srgbClr val="444444"/>
                            </a:solidFill>
                            <a:latin typeface="Marker Felt"/>
                            <a:ea typeface="Marker Felt"/>
                            <a:cs typeface="Marker Felt"/>
                            <a:sym typeface="Marker Felt"/>
                          </a:rPr>
                          <a:t>10</a:t>
                        </a:r>
                      </a:p>
                    </a:txBody>
                    <a:tcPr marL="63500" marR="63500" marT="63500" marB="63500" anchor="ctr" anchorCtr="0" horzOverflow="overflow">
                      <a:lnL w="25400">
                        <a:solidFill>
                          <a:srgbClr val="929292"/>
                        </a:solidFill>
                        <a:miter lim="400000"/>
                      </a:lnL>
                      <a:lnR w="0">
                        <a:miter lim="400000"/>
                      </a:lnR>
                      <a:lnT w="0">
                        <a:miter lim="400000"/>
                      </a:lnT>
                      <a:lnB w="0">
                        <a:miter lim="400000"/>
                      </a:lnB>
                    </a:tcPr>
                  </a:tc>
                  <a:tc>
                    <a:txBody>
                      <a:bodyPr/>
                      <a:lstStyle/>
                      <a:p>
                        <a:pPr defTabSz="914400">
                          <a:tabLst>
                            <a:tab pos="596900" algn="l"/>
                          </a:tabLst>
                          <a:defRPr sz="1800"/>
                        </a:pPr>
                        <a:r>
                          <a:rPr sz="900">
                            <a:solidFill>
                              <a:srgbClr val="444444"/>
                            </a:solidFill>
                            <a:latin typeface="Marker Felt"/>
                            <a:ea typeface="Marker Felt"/>
                            <a:cs typeface="Marker Felt"/>
                            <a:sym typeface="Marker Felt"/>
                          </a:rPr>
                          <a:t>11</a:t>
                        </a:r>
                      </a:p>
                    </a:txBody>
                    <a:tcPr marL="63500" marR="63500" marT="63500" marB="63500" anchor="ctr" anchorCtr="0" horzOverflow="overflow">
                      <a:lnL w="0">
                        <a:miter lim="400000"/>
                      </a:lnL>
                      <a:lnR w="0">
                        <a:miter lim="400000"/>
                      </a:lnR>
                      <a:lnT w="12700">
                        <a:solidFill>
                          <a:srgbClr val="A9A9A9"/>
                        </a:solidFill>
                        <a:miter lim="400000"/>
                      </a:lnT>
                      <a:lnB w="0">
                        <a:miter lim="400000"/>
                      </a:lnB>
                    </a:tcPr>
                  </a:tc>
                  <a:tc>
                    <a:txBody>
                      <a:bodyPr/>
                      <a:lstStyle/>
                      <a:p>
                        <a:pPr defTabSz="914400">
                          <a:tabLst>
                            <a:tab pos="596900" algn="l"/>
                          </a:tabLst>
                          <a:defRPr sz="1800"/>
                        </a:pPr>
                        <a:r>
                          <a:rPr sz="900">
                            <a:solidFill>
                              <a:srgbClr val="444444"/>
                            </a:solidFill>
                            <a:latin typeface="Marker Felt"/>
                            <a:ea typeface="Marker Felt"/>
                            <a:cs typeface="Marker Felt"/>
                            <a:sym typeface="Marker Felt"/>
                          </a:rPr>
                          <a:t>12</a:t>
                        </a:r>
                      </a:p>
                    </a:txBody>
                    <a:tcPr marL="63500" marR="63500" marT="63500" marB="63500" anchor="ctr" anchorCtr="0" horzOverflow="overflow">
                      <a:lnL w="0">
                        <a:miter lim="400000"/>
                      </a:lnL>
                      <a:lnR w="0">
                        <a:miter lim="400000"/>
                      </a:lnR>
                      <a:lnT w="0">
                        <a:miter lim="400000"/>
                      </a:lnT>
                      <a:lnB w="0">
                        <a:miter lim="400000"/>
                      </a:lnB>
                    </a:tcPr>
                  </a:tc>
                  <a:tc>
                    <a:txBody>
                      <a:bodyPr/>
                      <a:lstStyle/>
                      <a:p>
                        <a:pPr defTabSz="914400">
                          <a:tabLst>
                            <a:tab pos="596900" algn="l"/>
                          </a:tabLst>
                          <a:defRPr sz="1800"/>
                        </a:pPr>
                        <a:r>
                          <a:rPr sz="900">
                            <a:solidFill>
                              <a:srgbClr val="444444"/>
                            </a:solidFill>
                            <a:latin typeface="Marker Felt"/>
                            <a:ea typeface="Marker Felt"/>
                            <a:cs typeface="Marker Felt"/>
                            <a:sym typeface="Marker Felt"/>
                          </a:rPr>
                          <a:t>13</a:t>
                        </a:r>
                      </a:p>
                    </a:txBody>
                    <a:tcPr marL="63500" marR="63500" marT="63500" marB="63500" anchor="ctr" anchorCtr="0" horzOverflow="overflow">
                      <a:lnL w="0">
                        <a:miter lim="400000"/>
                      </a:lnL>
                      <a:lnR w="0">
                        <a:miter lim="400000"/>
                      </a:lnR>
                      <a:lnT w="0">
                        <a:miter lim="400000"/>
                      </a:lnT>
                      <a:lnB w="0">
                        <a:miter lim="400000"/>
                      </a:lnB>
                    </a:tcPr>
                  </a:tc>
                  <a:tc>
                    <a:txBody>
                      <a:bodyPr/>
                      <a:lstStyle/>
                      <a:p>
                        <a:pPr defTabSz="914400">
                          <a:tabLst>
                            <a:tab pos="596900" algn="l"/>
                          </a:tabLst>
                          <a:defRPr sz="1800"/>
                        </a:pPr>
                        <a:r>
                          <a:rPr sz="900">
                            <a:solidFill>
                              <a:srgbClr val="444444"/>
                            </a:solidFill>
                            <a:latin typeface="Marker Felt"/>
                            <a:ea typeface="Marker Felt"/>
                            <a:cs typeface="Marker Felt"/>
                            <a:sym typeface="Marker Felt"/>
                          </a:rPr>
                          <a:t>14</a:t>
                        </a:r>
                      </a:p>
                    </a:txBody>
                    <a:tcPr marL="63500" marR="63500" marT="63500" marB="63500" anchor="ctr" anchorCtr="0" horzOverflow="overflow">
                      <a:lnL w="0">
                        <a:miter lim="400000"/>
                      </a:lnL>
                      <a:lnR w="0">
                        <a:miter lim="400000"/>
                      </a:lnR>
                      <a:lnT w="0">
                        <a:miter lim="400000"/>
                      </a:lnT>
                      <a:lnB w="0">
                        <a:miter lim="400000"/>
                      </a:lnB>
                    </a:tcPr>
                  </a:tc>
                  <a:tc>
                    <a:txBody>
                      <a:bodyPr/>
                      <a:lstStyle/>
                      <a:p>
                        <a:pPr defTabSz="914400">
                          <a:tabLst>
                            <a:tab pos="596900" algn="l"/>
                          </a:tabLst>
                          <a:defRPr sz="1800"/>
                        </a:pPr>
                        <a:r>
                          <a:rPr sz="900">
                            <a:solidFill>
                              <a:srgbClr val="444444"/>
                            </a:solidFill>
                            <a:latin typeface="Marker Felt"/>
                            <a:ea typeface="Marker Felt"/>
                            <a:cs typeface="Marker Felt"/>
                            <a:sym typeface="Marker Felt"/>
                          </a:rPr>
                          <a:t>15</a:t>
                        </a:r>
                      </a:p>
                    </a:txBody>
                    <a:tcPr marL="63500" marR="63500" marT="63500" marB="63500" anchor="ctr" anchorCtr="0" horzOverflow="overflow">
                      <a:lnL w="0">
                        <a:miter lim="400000"/>
                      </a:lnL>
                      <a:lnR w="0">
                        <a:miter lim="400000"/>
                      </a:lnR>
                      <a:lnT w="0">
                        <a:miter lim="400000"/>
                      </a:lnT>
                      <a:lnB w="0">
                        <a:miter lim="400000"/>
                      </a:lnB>
                    </a:tcPr>
                  </a:tc>
                  <a:tc>
                    <a:txBody>
                      <a:bodyPr/>
                      <a:lstStyle/>
                      <a:p>
                        <a:pPr defTabSz="914400">
                          <a:tabLst>
                            <a:tab pos="596900" algn="l"/>
                          </a:tabLst>
                          <a:defRPr sz="1800"/>
                        </a:pPr>
                        <a:r>
                          <a:rPr sz="900">
                            <a:solidFill>
                              <a:srgbClr val="444444"/>
                            </a:solidFill>
                            <a:latin typeface="Marker Felt"/>
                            <a:ea typeface="Marker Felt"/>
                            <a:cs typeface="Marker Felt"/>
                            <a:sym typeface="Marker Felt"/>
                          </a:rPr>
                          <a:t>16</a:t>
                        </a:r>
                      </a:p>
                    </a:txBody>
                    <a:tcPr marL="63500" marR="63500" marT="63500" marB="63500" anchor="ctr" anchorCtr="0" horzOverflow="overflow">
                      <a:lnL w="0">
                        <a:miter lim="400000"/>
                      </a:lnL>
                      <a:lnR w="25400">
                        <a:solidFill>
                          <a:srgbClr val="929292"/>
                        </a:solidFill>
                        <a:miter lim="400000"/>
                      </a:lnR>
                      <a:lnT w="0">
                        <a:miter lim="400000"/>
                      </a:lnT>
                      <a:lnB w="0">
                        <a:miter lim="400000"/>
                      </a:lnB>
                    </a:tcPr>
                  </a:tc>
                </a:tr>
                <a:tr h="181428">
                  <a:tc>
                    <a:txBody>
                      <a:bodyPr/>
                      <a:lstStyle/>
                      <a:p>
                        <a:pPr defTabSz="914400">
                          <a:tabLst>
                            <a:tab pos="596900" algn="l"/>
                          </a:tabLst>
                          <a:defRPr sz="1800"/>
                        </a:pPr>
                        <a:r>
                          <a:rPr sz="900">
                            <a:solidFill>
                              <a:srgbClr val="444444"/>
                            </a:solidFill>
                            <a:latin typeface="Marker Felt"/>
                            <a:ea typeface="Marker Felt"/>
                            <a:cs typeface="Marker Felt"/>
                            <a:sym typeface="Marker Felt"/>
                          </a:rPr>
                          <a:t>17</a:t>
                        </a:r>
                      </a:p>
                    </a:txBody>
                    <a:tcPr marL="63500" marR="63500" marT="63500" marB="63500" anchor="ctr" anchorCtr="0" horzOverflow="overflow">
                      <a:lnL w="25400">
                        <a:solidFill>
                          <a:srgbClr val="929292"/>
                        </a:solidFill>
                        <a:miter lim="400000"/>
                      </a:lnL>
                      <a:lnR w="0">
                        <a:miter lim="400000"/>
                      </a:lnR>
                      <a:lnT w="0">
                        <a:miter lim="400000"/>
                      </a:lnT>
                      <a:lnB w="0">
                        <a:miter lim="400000"/>
                      </a:lnB>
                    </a:tcPr>
                  </a:tc>
                  <a:tc>
                    <a:txBody>
                      <a:bodyPr/>
                      <a:lstStyle/>
                      <a:p>
                        <a:pPr defTabSz="914400">
                          <a:tabLst>
                            <a:tab pos="596900" algn="l"/>
                          </a:tabLst>
                          <a:defRPr sz="1800"/>
                        </a:pPr>
                        <a:r>
                          <a:rPr sz="900">
                            <a:solidFill>
                              <a:srgbClr val="444444"/>
                            </a:solidFill>
                            <a:latin typeface="Marker Felt"/>
                            <a:ea typeface="Marker Felt"/>
                            <a:cs typeface="Marker Felt"/>
                            <a:sym typeface="Marker Felt"/>
                          </a:rPr>
                          <a:t>18</a:t>
                        </a:r>
                      </a:p>
                    </a:txBody>
                    <a:tcPr marL="63500" marR="63500" marT="63500" marB="63500" anchor="ctr" anchorCtr="0" horzOverflow="overflow">
                      <a:lnL w="0">
                        <a:miter lim="400000"/>
                      </a:lnL>
                      <a:lnR w="0">
                        <a:miter lim="400000"/>
                      </a:lnR>
                      <a:lnT w="0">
                        <a:miter lim="400000"/>
                      </a:lnT>
                      <a:lnB w="0">
                        <a:miter lim="400000"/>
                      </a:lnB>
                    </a:tcPr>
                  </a:tc>
                  <a:tc>
                    <a:txBody>
                      <a:bodyPr/>
                      <a:lstStyle/>
                      <a:p>
                        <a:pPr defTabSz="914400">
                          <a:tabLst>
                            <a:tab pos="596900" algn="l"/>
                          </a:tabLst>
                          <a:defRPr sz="1800"/>
                        </a:pPr>
                        <a:r>
                          <a:rPr sz="900">
                            <a:solidFill>
                              <a:srgbClr val="444444"/>
                            </a:solidFill>
                            <a:latin typeface="Marker Felt"/>
                            <a:ea typeface="Marker Felt"/>
                            <a:cs typeface="Marker Felt"/>
                            <a:sym typeface="Marker Felt"/>
                          </a:rPr>
                          <a:t>19</a:t>
                        </a:r>
                      </a:p>
                    </a:txBody>
                    <a:tcPr marL="63500" marR="63500" marT="63500" marB="63500" anchor="ctr" anchorCtr="0" horzOverflow="overflow">
                      <a:lnL w="0">
                        <a:miter lim="400000"/>
                      </a:lnL>
                      <a:lnR w="0">
                        <a:miter lim="400000"/>
                      </a:lnR>
                      <a:lnT w="0">
                        <a:miter lim="400000"/>
                      </a:lnT>
                      <a:lnB w="0">
                        <a:miter lim="400000"/>
                      </a:lnB>
                    </a:tcPr>
                  </a:tc>
                  <a:tc>
                    <a:txBody>
                      <a:bodyPr/>
                      <a:lstStyle/>
                      <a:p>
                        <a:pPr defTabSz="914400">
                          <a:tabLst>
                            <a:tab pos="596900" algn="l"/>
                          </a:tabLst>
                          <a:defRPr sz="1800"/>
                        </a:pPr>
                        <a:r>
                          <a:rPr sz="900">
                            <a:solidFill>
                              <a:srgbClr val="444444"/>
                            </a:solidFill>
                            <a:latin typeface="Marker Felt"/>
                            <a:ea typeface="Marker Felt"/>
                            <a:cs typeface="Marker Felt"/>
                            <a:sym typeface="Marker Felt"/>
                          </a:rPr>
                          <a:t>20</a:t>
                        </a:r>
                      </a:p>
                    </a:txBody>
                    <a:tcPr marL="63500" marR="63500" marT="63500" marB="63500" anchor="ctr" anchorCtr="0" horzOverflow="overflow">
                      <a:lnL w="0">
                        <a:miter lim="400000"/>
                      </a:lnL>
                      <a:lnR w="0">
                        <a:miter lim="400000"/>
                      </a:lnR>
                      <a:lnT w="0">
                        <a:miter lim="400000"/>
                      </a:lnT>
                      <a:lnB w="0">
                        <a:miter lim="400000"/>
                      </a:lnB>
                    </a:tcPr>
                  </a:tc>
                  <a:tc>
                    <a:txBody>
                      <a:bodyPr/>
                      <a:lstStyle/>
                      <a:p>
                        <a:pPr defTabSz="914400">
                          <a:tabLst>
                            <a:tab pos="596900" algn="l"/>
                          </a:tabLst>
                          <a:defRPr sz="1800"/>
                        </a:pPr>
                        <a:r>
                          <a:rPr sz="900">
                            <a:solidFill>
                              <a:srgbClr val="444444"/>
                            </a:solidFill>
                            <a:latin typeface="Marker Felt"/>
                            <a:ea typeface="Marker Felt"/>
                            <a:cs typeface="Marker Felt"/>
                            <a:sym typeface="Marker Felt"/>
                          </a:rPr>
                          <a:t>21</a:t>
                        </a:r>
                      </a:p>
                    </a:txBody>
                    <a:tcPr marL="63500" marR="63500" marT="63500" marB="63500" anchor="ctr" anchorCtr="0" horzOverflow="overflow">
                      <a:lnL w="0">
                        <a:miter lim="400000"/>
                      </a:lnL>
                      <a:lnR w="0">
                        <a:miter lim="400000"/>
                      </a:lnR>
                      <a:lnT w="0">
                        <a:miter lim="400000"/>
                      </a:lnT>
                      <a:lnB w="0">
                        <a:miter lim="400000"/>
                      </a:lnB>
                    </a:tcPr>
                  </a:tc>
                  <a:tc>
                    <a:txBody>
                      <a:bodyPr/>
                      <a:lstStyle/>
                      <a:p>
                        <a:pPr defTabSz="914400">
                          <a:tabLst>
                            <a:tab pos="596900" algn="l"/>
                          </a:tabLst>
                          <a:defRPr sz="1800"/>
                        </a:pPr>
                        <a:r>
                          <a:rPr sz="900">
                            <a:solidFill>
                              <a:srgbClr val="444444"/>
                            </a:solidFill>
                            <a:latin typeface="Marker Felt"/>
                            <a:ea typeface="Marker Felt"/>
                            <a:cs typeface="Marker Felt"/>
                            <a:sym typeface="Marker Felt"/>
                          </a:rPr>
                          <a:t>22</a:t>
                        </a:r>
                      </a:p>
                    </a:txBody>
                    <a:tcPr marL="63500" marR="63500" marT="63500" marB="63500" anchor="ctr" anchorCtr="0" horzOverflow="overflow">
                      <a:lnL w="0">
                        <a:miter lim="400000"/>
                      </a:lnL>
                      <a:lnR w="0">
                        <a:miter lim="400000"/>
                      </a:lnR>
                      <a:lnT w="0">
                        <a:miter lim="400000"/>
                      </a:lnT>
                      <a:lnB w="0">
                        <a:miter lim="400000"/>
                      </a:lnB>
                    </a:tcPr>
                  </a:tc>
                  <a:tc>
                    <a:txBody>
                      <a:bodyPr/>
                      <a:lstStyle/>
                      <a:p>
                        <a:pPr defTabSz="914400">
                          <a:tabLst>
                            <a:tab pos="596900" algn="l"/>
                          </a:tabLst>
                          <a:defRPr sz="1800"/>
                        </a:pPr>
                        <a:r>
                          <a:rPr sz="900">
                            <a:solidFill>
                              <a:srgbClr val="444444"/>
                            </a:solidFill>
                            <a:latin typeface="Marker Felt"/>
                            <a:ea typeface="Marker Felt"/>
                            <a:cs typeface="Marker Felt"/>
                            <a:sym typeface="Marker Felt"/>
                          </a:rPr>
                          <a:t>23</a:t>
                        </a:r>
                      </a:p>
                    </a:txBody>
                    <a:tcPr marL="63500" marR="63500" marT="63500" marB="63500" anchor="ctr" anchorCtr="0" horzOverflow="overflow">
                      <a:lnL w="0">
                        <a:miter lim="400000"/>
                      </a:lnL>
                      <a:lnR w="25400">
                        <a:solidFill>
                          <a:srgbClr val="929292"/>
                        </a:solidFill>
                        <a:miter lim="400000"/>
                      </a:lnR>
                      <a:lnT w="0">
                        <a:miter lim="400000"/>
                      </a:lnT>
                      <a:lnB w="0">
                        <a:miter lim="400000"/>
                      </a:lnB>
                    </a:tcPr>
                  </a:tc>
                </a:tr>
                <a:tr h="181428">
                  <a:tc>
                    <a:txBody>
                      <a:bodyPr/>
                      <a:lstStyle/>
                      <a:p>
                        <a:pPr defTabSz="914400">
                          <a:tabLst>
                            <a:tab pos="596900" algn="l"/>
                          </a:tabLst>
                          <a:defRPr sz="1800"/>
                        </a:pPr>
                        <a:r>
                          <a:rPr sz="900">
                            <a:solidFill>
                              <a:srgbClr val="444444"/>
                            </a:solidFill>
                            <a:latin typeface="Marker Felt"/>
                            <a:ea typeface="Marker Felt"/>
                            <a:cs typeface="Marker Felt"/>
                            <a:sym typeface="Marker Felt"/>
                          </a:rPr>
                          <a:t>24</a:t>
                        </a:r>
                      </a:p>
                    </a:txBody>
                    <a:tcPr marL="63500" marR="63500" marT="63500" marB="63500" anchor="ctr" anchorCtr="0" horzOverflow="overflow">
                      <a:lnL w="25400">
                        <a:solidFill>
                          <a:srgbClr val="929292"/>
                        </a:solidFill>
                        <a:miter lim="400000"/>
                      </a:lnL>
                      <a:lnR w="0">
                        <a:miter lim="400000"/>
                      </a:lnR>
                      <a:lnT w="0">
                        <a:miter lim="400000"/>
                      </a:lnT>
                      <a:lnB w="25400">
                        <a:solidFill>
                          <a:srgbClr val="929292"/>
                        </a:solidFill>
                        <a:miter lim="400000"/>
                      </a:lnB>
                    </a:tcPr>
                  </a:tc>
                  <a:tc>
                    <a:txBody>
                      <a:bodyPr/>
                      <a:lstStyle/>
                      <a:p>
                        <a:pPr defTabSz="914400">
                          <a:tabLst>
                            <a:tab pos="596900" algn="l"/>
                          </a:tabLst>
                          <a:defRPr sz="1800"/>
                        </a:pPr>
                        <a:r>
                          <a:rPr sz="900">
                            <a:solidFill>
                              <a:srgbClr val="444444"/>
                            </a:solidFill>
                            <a:latin typeface="Marker Felt"/>
                            <a:ea typeface="Marker Felt"/>
                            <a:cs typeface="Marker Felt"/>
                            <a:sym typeface="Marker Felt"/>
                          </a:rPr>
                          <a:t>25</a:t>
                        </a:r>
                      </a:p>
                    </a:txBody>
                    <a:tcPr marL="63500" marR="63500" marT="63500" marB="63500" anchor="ctr" anchorCtr="0" horzOverflow="overflow">
                      <a:lnL w="0">
                        <a:miter lim="400000"/>
                      </a:lnL>
                      <a:lnR w="0">
                        <a:miter lim="400000"/>
                      </a:lnR>
                      <a:lnT w="0">
                        <a:miter lim="400000"/>
                      </a:lnT>
                      <a:lnB w="25400">
                        <a:solidFill>
                          <a:srgbClr val="929292"/>
                        </a:solidFill>
                        <a:miter lim="400000"/>
                      </a:lnB>
                    </a:tcPr>
                  </a:tc>
                  <a:tc>
                    <a:txBody>
                      <a:bodyPr/>
                      <a:lstStyle/>
                      <a:p>
                        <a:pPr defTabSz="914400">
                          <a:tabLst>
                            <a:tab pos="596900" algn="l"/>
                          </a:tabLst>
                          <a:defRPr sz="1800"/>
                        </a:pPr>
                        <a:r>
                          <a:rPr sz="900">
                            <a:solidFill>
                              <a:srgbClr val="444444"/>
                            </a:solidFill>
                            <a:latin typeface="Marker Felt"/>
                            <a:ea typeface="Marker Felt"/>
                            <a:cs typeface="Marker Felt"/>
                            <a:sym typeface="Marker Felt"/>
                          </a:rPr>
                          <a:t>26</a:t>
                        </a:r>
                      </a:p>
                    </a:txBody>
                    <a:tcPr marL="63500" marR="63500" marT="63500" marB="63500" anchor="ctr" anchorCtr="0" horzOverflow="overflow">
                      <a:lnL w="0">
                        <a:miter lim="400000"/>
                      </a:lnL>
                      <a:lnR w="0">
                        <a:miter lim="400000"/>
                      </a:lnR>
                      <a:lnT w="0">
                        <a:miter lim="400000"/>
                      </a:lnT>
                      <a:lnB w="25400">
                        <a:solidFill>
                          <a:srgbClr val="929292"/>
                        </a:solidFill>
                        <a:miter lim="400000"/>
                      </a:lnB>
                    </a:tcPr>
                  </a:tc>
                  <a:tc>
                    <a:txBody>
                      <a:bodyPr/>
                      <a:lstStyle/>
                      <a:p>
                        <a:pPr defTabSz="914400">
                          <a:tabLst>
                            <a:tab pos="596900" algn="l"/>
                          </a:tabLst>
                          <a:defRPr sz="1800"/>
                        </a:pPr>
                        <a:r>
                          <a:rPr sz="900">
                            <a:solidFill>
                              <a:srgbClr val="444444"/>
                            </a:solidFill>
                            <a:latin typeface="Marker Felt"/>
                            <a:ea typeface="Marker Felt"/>
                            <a:cs typeface="Marker Felt"/>
                            <a:sym typeface="Marker Felt"/>
                          </a:rPr>
                          <a:t>27</a:t>
                        </a:r>
                      </a:p>
                    </a:txBody>
                    <a:tcPr marL="63500" marR="63500" marT="63500" marB="63500" anchor="ctr" anchorCtr="0" horzOverflow="overflow">
                      <a:lnL w="0">
                        <a:miter lim="400000"/>
                      </a:lnL>
                      <a:lnR w="0">
                        <a:miter lim="400000"/>
                      </a:lnR>
                      <a:lnT w="0">
                        <a:miter lim="400000"/>
                      </a:lnT>
                      <a:lnB w="25400">
                        <a:solidFill>
                          <a:srgbClr val="929292"/>
                        </a:solidFill>
                        <a:miter lim="400000"/>
                      </a:lnB>
                    </a:tcPr>
                  </a:tc>
                  <a:tc>
                    <a:txBody>
                      <a:bodyPr/>
                      <a:lstStyle/>
                      <a:p>
                        <a:pPr defTabSz="914400">
                          <a:tabLst>
                            <a:tab pos="596900" algn="l"/>
                          </a:tabLst>
                          <a:defRPr sz="1800"/>
                        </a:pPr>
                        <a:r>
                          <a:rPr sz="900">
                            <a:solidFill>
                              <a:srgbClr val="444444"/>
                            </a:solidFill>
                            <a:latin typeface="Marker Felt"/>
                            <a:ea typeface="Marker Felt"/>
                            <a:cs typeface="Marker Felt"/>
                            <a:sym typeface="Marker Felt"/>
                          </a:rPr>
                          <a:t>28</a:t>
                        </a:r>
                      </a:p>
                    </a:txBody>
                    <a:tcPr marL="63500" marR="63500" marT="63500" marB="63500" anchor="ctr" anchorCtr="0" horzOverflow="overflow">
                      <a:lnL w="0">
                        <a:miter lim="400000"/>
                      </a:lnL>
                      <a:lnR w="0">
                        <a:miter lim="400000"/>
                      </a:lnR>
                      <a:lnT w="0">
                        <a:miter lim="400000"/>
                      </a:lnT>
                      <a:lnB w="25400">
                        <a:solidFill>
                          <a:srgbClr val="929292"/>
                        </a:solidFill>
                        <a:miter lim="400000"/>
                      </a:lnB>
                    </a:tcPr>
                  </a:tc>
                  <a:tc>
                    <a:txBody>
                      <a:bodyPr/>
                      <a:lstStyle/>
                      <a:p>
                        <a:pPr defTabSz="914400">
                          <a:tabLst>
                            <a:tab pos="596900" algn="l"/>
                          </a:tabLst>
                          <a:defRPr sz="1800"/>
                        </a:pPr>
                        <a:r>
                          <a:rPr sz="900">
                            <a:solidFill>
                              <a:srgbClr val="444444"/>
                            </a:solidFill>
                            <a:latin typeface="Marker Felt"/>
                            <a:ea typeface="Marker Felt"/>
                            <a:cs typeface="Marker Felt"/>
                            <a:sym typeface="Marker Felt"/>
                          </a:rPr>
                          <a:t>29</a:t>
                        </a:r>
                      </a:p>
                    </a:txBody>
                    <a:tcPr marL="63500" marR="63500" marT="63500" marB="63500" anchor="ctr" anchorCtr="0" horzOverflow="overflow">
                      <a:lnL w="0">
                        <a:miter lim="400000"/>
                      </a:lnL>
                      <a:lnR w="0">
                        <a:miter lim="400000"/>
                      </a:lnR>
                      <a:lnT w="0">
                        <a:miter lim="400000"/>
                      </a:lnT>
                      <a:lnB w="25400">
                        <a:solidFill>
                          <a:srgbClr val="929292"/>
                        </a:solidFill>
                        <a:miter lim="400000"/>
                      </a:lnB>
                    </a:tcPr>
                  </a:tc>
                  <a:tc>
                    <a:txBody>
                      <a:bodyPr/>
                      <a:lstStyle/>
                      <a:p>
                        <a:pPr defTabSz="914400">
                          <a:tabLst>
                            <a:tab pos="596900" algn="l"/>
                          </a:tabLst>
                          <a:defRPr sz="1800"/>
                        </a:pPr>
                        <a:r>
                          <a:rPr sz="900">
                            <a:solidFill>
                              <a:srgbClr val="444444"/>
                            </a:solidFill>
                            <a:latin typeface="Marker Felt"/>
                            <a:ea typeface="Marker Felt"/>
                            <a:cs typeface="Marker Felt"/>
                            <a:sym typeface="Marker Felt"/>
                          </a:rPr>
                          <a:t>30</a:t>
                        </a:r>
                      </a:p>
                    </a:txBody>
                    <a:tcPr marL="63500" marR="63500" marT="63500" marB="63500" anchor="ctr" anchorCtr="0" horzOverflow="overflow">
                      <a:lnL w="0">
                        <a:miter lim="400000"/>
                      </a:lnL>
                      <a:lnR w="25400">
                        <a:solidFill>
                          <a:srgbClr val="929292"/>
                        </a:solidFill>
                        <a:miter lim="400000"/>
                      </a:lnR>
                      <a:lnT w="0">
                        <a:miter lim="400000"/>
                      </a:lnT>
                      <a:lnB w="25400">
                        <a:solidFill>
                          <a:srgbClr val="929292"/>
                        </a:solidFill>
                        <a:miter lim="400000"/>
                      </a:lnB>
                    </a:tcPr>
                  </a:tc>
                </a:tr>
              </a:tbl>
            </a:graphicData>
          </a:graphic>
        </p:graphicFrame>
        <p:sp>
          <p:nvSpPr>
            <p:cNvPr id="81" name="34"/>
            <p:cNvSpPr/>
            <p:nvPr/>
          </p:nvSpPr>
          <p:spPr>
            <a:xfrm>
              <a:off x="1587500" y="12700"/>
              <a:ext cx="189372" cy="1651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0" tIns="0" rIns="0" bIns="0" numCol="1" anchor="ctr">
              <a:spAutoFit/>
            </a:bodyPr>
            <a:lstStyle>
              <a:lvl1pPr algn="l">
                <a:defRPr sz="1100">
                  <a:solidFill>
                    <a:srgbClr val="444444"/>
                  </a:solidFill>
                  <a:effectLst>
                    <a:outerShdw sx="100000" sy="100000" kx="0" ky="0" algn="b" rotWithShape="0" blurRad="12700" dist="12700" dir="5400000">
                      <a:srgbClr val="FFFFFF"/>
                    </a:outerShdw>
                  </a:effectLst>
                  <a:latin typeface="Webdings"/>
                  <a:ea typeface="Webdings"/>
                  <a:cs typeface="Webdings"/>
                  <a:sym typeface="Webdings"/>
                </a:defRPr>
              </a:lvl1pPr>
            </a:lstStyle>
            <a:p>
              <a:pPr/>
              <a:r>
                <a:t>34</a:t>
              </a:r>
            </a:p>
          </p:txBody>
        </p:sp>
      </p:grpSp>
      <p:sp>
        <p:nvSpPr>
          <p:cNvPr id="83" name="5…"/>
          <p:cNvSpPr/>
          <p:nvPr/>
        </p:nvSpPr>
        <p:spPr>
          <a:xfrm>
            <a:off x="1651000" y="254000"/>
            <a:ext cx="76200" cy="228600"/>
          </a:xfrm>
          <a:prstGeom prst="roundRect">
            <a:avLst>
              <a:gd name="adj" fmla="val 50000"/>
            </a:avLst>
          </a:prstGeom>
          <a:gradFill>
            <a:gsLst>
              <a:gs pos="0">
                <a:srgbClr val="FFFFFF"/>
              </a:gs>
              <a:gs pos="100000">
                <a:srgbClr val="D6D6D6"/>
              </a:gs>
            </a:gsLst>
            <a:lin ang="5400000"/>
          </a:gradFill>
          <a:ln w="12700">
            <a:solidFill>
              <a:srgbClr val="939393"/>
            </a:solidFill>
            <a:miter lim="400000"/>
          </a:ln>
          <a:extLst>
            <a:ext uri="{C572A759-6A51-4108-AA02-DFA0A04FC94B}">
              <ma14:wrappingTextBoxFlag xmlns:ma14="http://schemas.microsoft.com/office/mac/drawingml/2011/main" val="1"/>
            </a:ext>
          </a:extLst>
        </p:spPr>
        <p:txBody>
          <a:bodyPr lIns="0" tIns="0" rIns="0" bIns="0" anchor="ctr"/>
          <a:lstStyle/>
          <a:p>
            <a:pPr>
              <a:defRPr sz="600">
                <a:solidFill>
                  <a:srgbClr val="7F7F7F"/>
                </a:solidFill>
                <a:effectLst>
                  <a:outerShdw sx="100000" sy="100000" kx="0" ky="0" algn="b" rotWithShape="0" blurRad="12700" dist="12700" dir="5400000">
                    <a:srgbClr val="FFFFFF"/>
                  </a:outerShdw>
                </a:effectLst>
                <a:latin typeface="Webdings"/>
                <a:ea typeface="Webdings"/>
                <a:cs typeface="Webdings"/>
                <a:sym typeface="Webdings"/>
              </a:defRPr>
            </a:pPr>
            <a:r>
              <a:t>5</a:t>
            </a:r>
          </a:p>
          <a:p>
            <a:pPr>
              <a:defRPr sz="600">
                <a:solidFill>
                  <a:srgbClr val="7F7F7F"/>
                </a:solidFill>
                <a:effectLst>
                  <a:outerShdw sx="100000" sy="100000" kx="0" ky="0" algn="b" rotWithShape="0" blurRad="12700" dist="12700" dir="5400000">
                    <a:srgbClr val="FFFFFF"/>
                  </a:outerShdw>
                </a:effectLst>
                <a:latin typeface="Webdings"/>
                <a:ea typeface="Webdings"/>
                <a:cs typeface="Webdings"/>
                <a:sym typeface="Webdings"/>
              </a:defRPr>
            </a:pPr>
            <a:r>
              <a:t>6</a:t>
            </a:r>
          </a:p>
        </p:txBody>
      </p:sp>
      <p:grpSp>
        <p:nvGrpSpPr>
          <p:cNvPr id="86" name="Gruppieren"/>
          <p:cNvGrpSpPr/>
          <p:nvPr/>
        </p:nvGrpSpPr>
        <p:grpSpPr>
          <a:xfrm>
            <a:off x="37799" y="1361008"/>
            <a:ext cx="1612901" cy="315392"/>
            <a:chOff x="0" y="0"/>
            <a:chExt cx="1612900" cy="315391"/>
          </a:xfrm>
        </p:grpSpPr>
        <p:pic>
          <p:nvPicPr>
            <p:cNvPr id="84" name="imagedDrawable.pdf" descr="imagedDrawable.pdf"/>
            <p:cNvPicPr>
              <a:picLocks noChangeAspect="0"/>
            </p:cNvPicPr>
            <p:nvPr/>
          </p:nvPicPr>
          <p:blipFill>
            <a:blip r:embed="rId5">
              <a:extLst/>
            </a:blip>
            <a:stretch>
              <a:fillRect/>
            </a:stretch>
          </p:blipFill>
          <p:spPr>
            <a:xfrm>
              <a:off x="0" y="86791"/>
              <a:ext cx="1612900" cy="228601"/>
            </a:xfrm>
            <a:prstGeom prst="rect">
              <a:avLst/>
            </a:prstGeom>
            <a:ln w="12700" cap="flat">
              <a:noFill/>
              <a:miter lim="400000"/>
            </a:ln>
            <a:effectLst/>
          </p:spPr>
        </p:pic>
        <p:sp>
          <p:nvSpPr>
            <p:cNvPr id="85" name="Label:"/>
            <p:cNvSpPr/>
            <p:nvPr/>
          </p:nvSpPr>
          <p:spPr>
            <a:xfrm>
              <a:off x="38400" y="0"/>
              <a:ext cx="242952" cy="12700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0" tIns="0" rIns="0" bIns="0" numCol="1" anchor="ctr">
              <a:spAutoFit/>
            </a:bodyPr>
            <a:lstStyle/>
            <a:p>
              <a:pPr algn="l">
                <a:defRPr b="1" sz="700">
                  <a:solidFill>
                    <a:srgbClr val="232323"/>
                  </a:solidFill>
                  <a:latin typeface="Helvetica Neue"/>
                  <a:ea typeface="Helvetica Neue"/>
                  <a:cs typeface="Helvetica Neue"/>
                  <a:sym typeface="Helvetica Neue"/>
                </a:defRPr>
              </a:pPr>
              <a:r>
                <a:rPr>
                  <a:latin typeface="Marker Felt"/>
                  <a:ea typeface="Marker Felt"/>
                  <a:cs typeface="Marker Felt"/>
                  <a:sym typeface="Marker Felt"/>
                </a:rPr>
                <a:t>Label</a:t>
              </a:r>
              <a:r>
                <a:t>:</a:t>
              </a:r>
            </a:p>
          </p:txBody>
        </p:sp>
      </p:grpSp>
      <p:grpSp>
        <p:nvGrpSpPr>
          <p:cNvPr id="89" name="Gruppieren"/>
          <p:cNvGrpSpPr/>
          <p:nvPr/>
        </p:nvGrpSpPr>
        <p:grpSpPr>
          <a:xfrm>
            <a:off x="76200" y="1670769"/>
            <a:ext cx="787400" cy="127001"/>
            <a:chOff x="0" y="0"/>
            <a:chExt cx="787400" cy="127000"/>
          </a:xfrm>
        </p:grpSpPr>
        <p:sp>
          <p:nvSpPr>
            <p:cNvPr id="87" name="!"/>
            <p:cNvSpPr/>
            <p:nvPr/>
          </p:nvSpPr>
          <p:spPr>
            <a:xfrm>
              <a:off x="0" y="18330"/>
              <a:ext cx="101600" cy="101601"/>
            </a:xfrm>
            <a:prstGeom prst="ellipse">
              <a:avLst/>
            </a:prstGeom>
            <a:solidFill>
              <a:srgbClr val="FF7E79"/>
            </a:solidFill>
            <a:ln w="25400" cap="flat">
              <a:solidFill>
                <a:srgbClr val="941100"/>
              </a:solidFill>
              <a:prstDash val="solid"/>
              <a:miter lim="400000"/>
            </a:ln>
            <a:effectLst/>
            <a:extLst>
              <a:ext uri="{C572A759-6A51-4108-AA02-DFA0A04FC94B}">
                <ma14:wrappingTextBoxFlag xmlns:ma14="http://schemas.microsoft.com/office/mac/drawingml/2011/main" val="1"/>
              </a:ext>
            </a:extLst>
          </p:spPr>
          <p:txBody>
            <a:bodyPr wrap="square" lIns="0" tIns="0" rIns="0" bIns="0" numCol="1" anchor="ctr">
              <a:noAutofit/>
            </a:bodyPr>
            <a:lstStyle>
              <a:lvl1pPr>
                <a:defRPr b="1" sz="600">
                  <a:solidFill>
                    <a:srgbClr val="941100"/>
                  </a:solidFill>
                  <a:latin typeface="Helvetica Neue"/>
                  <a:ea typeface="Helvetica Neue"/>
                  <a:cs typeface="Helvetica Neue"/>
                  <a:sym typeface="Helvetica Neue"/>
                </a:defRPr>
              </a:lvl1pPr>
            </a:lstStyle>
            <a:p>
              <a:pPr/>
              <a:r>
                <a:t>!</a:t>
              </a:r>
            </a:p>
          </p:txBody>
        </p:sp>
        <p:sp>
          <p:nvSpPr>
            <p:cNvPr id="88" name="Required Field!"/>
            <p:cNvSpPr/>
            <p:nvPr/>
          </p:nvSpPr>
          <p:spPr>
            <a:xfrm>
              <a:off x="139700" y="0"/>
              <a:ext cx="647700" cy="12700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0" tIns="0" rIns="0" bIns="0" numCol="1" anchor="ctr">
              <a:spAutoFit/>
            </a:bodyPr>
            <a:lstStyle>
              <a:lvl1pPr algn="l">
                <a:defRPr sz="700">
                  <a:solidFill>
                    <a:srgbClr val="941100"/>
                  </a:solidFill>
                  <a:latin typeface="Marker Felt"/>
                  <a:ea typeface="Marker Felt"/>
                  <a:cs typeface="Marker Felt"/>
                  <a:sym typeface="Marker Felt"/>
                </a:defRPr>
              </a:lvl1pPr>
            </a:lstStyle>
            <a:p>
              <a:pPr/>
              <a:r>
                <a:t>Required Field!</a:t>
              </a:r>
            </a:p>
          </p:txBody>
        </p:sp>
      </p:grpSp>
      <p:sp>
        <p:nvSpPr>
          <p:cNvPr id="90" name="5…"/>
          <p:cNvSpPr/>
          <p:nvPr/>
        </p:nvSpPr>
        <p:spPr>
          <a:xfrm>
            <a:off x="1663700" y="889000"/>
            <a:ext cx="76200" cy="266700"/>
          </a:xfrm>
          <a:prstGeom prst="roundRect">
            <a:avLst>
              <a:gd name="adj" fmla="val 50000"/>
            </a:avLst>
          </a:prstGeom>
          <a:solidFill>
            <a:srgbClr val="EBEBEB"/>
          </a:solidFill>
          <a:ln w="25400">
            <a:solidFill>
              <a:srgbClr val="939393"/>
            </a:solidFill>
            <a:miter lim="400000"/>
          </a:ln>
          <a:extLst>
            <a:ext uri="{C572A759-6A51-4108-AA02-DFA0A04FC94B}">
              <ma14:wrappingTextBoxFlag xmlns:ma14="http://schemas.microsoft.com/office/mac/drawingml/2011/main" val="1"/>
            </a:ext>
          </a:extLst>
        </p:spPr>
        <p:txBody>
          <a:bodyPr lIns="0" tIns="0" rIns="0" bIns="0" anchor="ctr"/>
          <a:lstStyle/>
          <a:p>
            <a:pPr>
              <a:defRPr sz="600">
                <a:solidFill>
                  <a:srgbClr val="7F7F7F"/>
                </a:solidFill>
                <a:effectLst>
                  <a:outerShdw sx="100000" sy="100000" kx="0" ky="0" algn="b" rotWithShape="0" blurRad="12700" dist="12700" dir="5400000">
                    <a:srgbClr val="FFFFFF"/>
                  </a:outerShdw>
                </a:effectLst>
                <a:latin typeface="Webdings"/>
                <a:ea typeface="Webdings"/>
                <a:cs typeface="Webdings"/>
                <a:sym typeface="Webdings"/>
              </a:defRPr>
            </a:pPr>
            <a:r>
              <a:t>5</a:t>
            </a:r>
          </a:p>
          <a:p>
            <a:pPr>
              <a:defRPr sz="600">
                <a:solidFill>
                  <a:srgbClr val="7F7F7F"/>
                </a:solidFill>
                <a:effectLst>
                  <a:outerShdw sx="100000" sy="100000" kx="0" ky="0" algn="b" rotWithShape="0" blurRad="12700" dist="12700" dir="5400000">
                    <a:srgbClr val="FFFFFF"/>
                  </a:outerShdw>
                </a:effectLst>
                <a:latin typeface="Webdings"/>
                <a:ea typeface="Webdings"/>
                <a:cs typeface="Webdings"/>
                <a:sym typeface="Webdings"/>
              </a:defRPr>
            </a:pPr>
            <a:r>
              <a:t>6</a:t>
            </a:r>
          </a:p>
        </p:txBody>
      </p:sp>
      <p:sp>
        <p:nvSpPr>
          <p:cNvPr id="91" name="Please Select 6"/>
          <p:cNvSpPr/>
          <p:nvPr/>
        </p:nvSpPr>
        <p:spPr>
          <a:xfrm>
            <a:off x="762000" y="3790950"/>
            <a:ext cx="650081" cy="139700"/>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ctr">
            <a:spAutoFit/>
          </a:bodyPr>
          <a:lstStyle/>
          <a:p>
            <a:pPr algn="l">
              <a:defRPr b="1" sz="700">
                <a:solidFill>
                  <a:srgbClr val="212121"/>
                </a:solidFill>
                <a:latin typeface="Helvetica Neue"/>
                <a:ea typeface="Helvetica Neue"/>
                <a:cs typeface="Helvetica Neue"/>
                <a:sym typeface="Helvetica Neue"/>
              </a:defRPr>
            </a:pPr>
            <a:r>
              <a:rPr>
                <a:latin typeface="Marker Felt"/>
                <a:ea typeface="Marker Felt"/>
                <a:cs typeface="Marker Felt"/>
                <a:sym typeface="Marker Felt"/>
              </a:rPr>
              <a:t>Please Select</a:t>
            </a:r>
            <a:r>
              <a:t> </a:t>
            </a:r>
            <a:r>
              <a:rPr b="0" sz="900">
                <a:latin typeface="Webdings"/>
                <a:ea typeface="Webdings"/>
                <a:cs typeface="Webdings"/>
                <a:sym typeface="Webdings"/>
              </a:rPr>
              <a:t>6</a:t>
            </a:r>
          </a:p>
        </p:txBody>
      </p:sp>
      <p:sp>
        <p:nvSpPr>
          <p:cNvPr id="92" name="Button"/>
          <p:cNvSpPr/>
          <p:nvPr/>
        </p:nvSpPr>
        <p:spPr>
          <a:xfrm>
            <a:off x="850900" y="2933700"/>
            <a:ext cx="762000" cy="266700"/>
          </a:xfrm>
          <a:prstGeom prst="roundRect">
            <a:avLst>
              <a:gd name="adj" fmla="val 50000"/>
            </a:avLst>
          </a:prstGeom>
          <a:solidFill>
            <a:srgbClr val="EBEBEB"/>
          </a:solidFill>
          <a:ln w="38100">
            <a:solidFill>
              <a:srgbClr val="9C9C9C"/>
            </a:solidFill>
            <a:miter lim="400000"/>
          </a:ln>
          <a:extLst>
            <a:ext uri="{C572A759-6A51-4108-AA02-DFA0A04FC94B}">
              <ma14:wrappingTextBoxFlag xmlns:ma14="http://schemas.microsoft.com/office/mac/drawingml/2011/main" val="1"/>
            </a:ext>
          </a:extLst>
        </p:spPr>
        <p:txBody>
          <a:bodyPr lIns="50800" tIns="50800" rIns="50800" bIns="50800" anchor="ctr"/>
          <a:lstStyle>
            <a:lvl1pPr>
              <a:defRPr b="1" sz="700">
                <a:solidFill>
                  <a:srgbClr val="7F7F7F"/>
                </a:solidFill>
                <a:latin typeface="Marker Felt"/>
                <a:ea typeface="Marker Felt"/>
                <a:cs typeface="Marker Felt"/>
                <a:sym typeface="Marker Felt"/>
              </a:defRPr>
            </a:lvl1pPr>
          </a:lstStyle>
          <a:p>
            <a:pPr/>
            <a:r>
              <a:t>Button</a:t>
            </a:r>
          </a:p>
        </p:txBody>
      </p:sp>
      <p:sp>
        <p:nvSpPr>
          <p:cNvPr id="93" name="Button"/>
          <p:cNvSpPr/>
          <p:nvPr/>
        </p:nvSpPr>
        <p:spPr>
          <a:xfrm>
            <a:off x="889000" y="3314700"/>
            <a:ext cx="762000" cy="266700"/>
          </a:xfrm>
          <a:prstGeom prst="roundRect">
            <a:avLst>
              <a:gd name="adj" fmla="val 14286"/>
            </a:avLst>
          </a:prstGeom>
          <a:solidFill>
            <a:srgbClr val="EBEBEB"/>
          </a:solidFill>
          <a:ln w="38100">
            <a:solidFill>
              <a:srgbClr val="9C9C9C"/>
            </a:solidFill>
            <a:miter lim="400000"/>
          </a:ln>
          <a:extLst>
            <a:ext uri="{C572A759-6A51-4108-AA02-DFA0A04FC94B}">
              <ma14:wrappingTextBoxFlag xmlns:ma14="http://schemas.microsoft.com/office/mac/drawingml/2011/main" val="1"/>
            </a:ext>
          </a:extLst>
        </p:spPr>
        <p:txBody>
          <a:bodyPr lIns="50800" tIns="50800" rIns="50800" bIns="50800" anchor="ctr"/>
          <a:lstStyle>
            <a:lvl1pPr>
              <a:defRPr b="1" sz="700">
                <a:solidFill>
                  <a:srgbClr val="7F7F7F"/>
                </a:solidFill>
                <a:latin typeface="Marker Felt"/>
                <a:ea typeface="Marker Felt"/>
                <a:cs typeface="Marker Felt"/>
                <a:sym typeface="Marker Felt"/>
              </a:defRPr>
            </a:lvl1pPr>
          </a:lstStyle>
          <a:p>
            <a:pPr/>
            <a:r>
              <a:t>Button</a:t>
            </a:r>
          </a:p>
        </p:txBody>
      </p:sp>
      <p:grpSp>
        <p:nvGrpSpPr>
          <p:cNvPr id="98" name="Gruppieren"/>
          <p:cNvGrpSpPr/>
          <p:nvPr/>
        </p:nvGrpSpPr>
        <p:grpSpPr>
          <a:xfrm>
            <a:off x="6032500" y="2616200"/>
            <a:ext cx="101600" cy="2565400"/>
            <a:chOff x="0" y="0"/>
            <a:chExt cx="101600" cy="2565400"/>
          </a:xfrm>
        </p:grpSpPr>
        <p:sp>
          <p:nvSpPr>
            <p:cNvPr id="94" name="Rechteck"/>
            <p:cNvSpPr/>
            <p:nvPr/>
          </p:nvSpPr>
          <p:spPr>
            <a:xfrm>
              <a:off x="0" y="0"/>
              <a:ext cx="101600" cy="2565400"/>
            </a:xfrm>
            <a:prstGeom prst="rect">
              <a:avLst/>
            </a:prstGeom>
            <a:solidFill>
              <a:srgbClr val="EBEBEB"/>
            </a:solidFill>
            <a:ln w="38100" cap="flat">
              <a:solidFill>
                <a:srgbClr val="9C9C9C"/>
              </a:solidFill>
              <a:prstDash val="solid"/>
              <a:miter lim="400000"/>
            </a:ln>
            <a:effectLst/>
          </p:spPr>
          <p:txBody>
            <a:bodyPr wrap="square" lIns="50800" tIns="50800" rIns="50800" bIns="50800" numCol="1" anchor="ctr">
              <a:noAutofit/>
            </a:bodyPr>
            <a:lstStyle/>
            <a:p>
              <a:pPr>
                <a:defRPr b="1" sz="700">
                  <a:solidFill>
                    <a:srgbClr val="7F7F7F"/>
                  </a:solidFill>
                  <a:latin typeface="Marker Felt"/>
                  <a:ea typeface="Marker Felt"/>
                  <a:cs typeface="Marker Felt"/>
                  <a:sym typeface="Marker Felt"/>
                </a:defRPr>
              </a:pPr>
            </a:p>
          </p:txBody>
        </p:sp>
        <p:sp>
          <p:nvSpPr>
            <p:cNvPr id="95" name="Abgerundetes Rechteck"/>
            <p:cNvSpPr/>
            <p:nvPr/>
          </p:nvSpPr>
          <p:spPr>
            <a:xfrm>
              <a:off x="12700" y="25400"/>
              <a:ext cx="76200" cy="622300"/>
            </a:xfrm>
            <a:prstGeom prst="roundRect">
              <a:avLst>
                <a:gd name="adj" fmla="val 50000"/>
              </a:avLst>
            </a:prstGeom>
            <a:solidFill>
              <a:srgbClr val="C9C9C9"/>
            </a:solidFill>
            <a:ln w="38100" cap="flat">
              <a:noFill/>
              <a:miter lim="400000"/>
            </a:ln>
            <a:effectLst/>
          </p:spPr>
          <p:txBody>
            <a:bodyPr wrap="square" lIns="50800" tIns="50800" rIns="50800" bIns="50800" numCol="1" anchor="ctr">
              <a:noAutofit/>
            </a:bodyPr>
            <a:lstStyle/>
            <a:p>
              <a:pPr>
                <a:defRPr b="1" sz="700">
                  <a:solidFill>
                    <a:srgbClr val="7F7F7F"/>
                  </a:solidFill>
                  <a:latin typeface="Marker Felt"/>
                  <a:ea typeface="Marker Felt"/>
                  <a:cs typeface="Marker Felt"/>
                  <a:sym typeface="Marker Felt"/>
                </a:defRPr>
              </a:pPr>
            </a:p>
          </p:txBody>
        </p:sp>
        <p:sp>
          <p:nvSpPr>
            <p:cNvPr id="96" name="6"/>
            <p:cNvSpPr/>
            <p:nvPr/>
          </p:nvSpPr>
          <p:spPr>
            <a:xfrm>
              <a:off x="12700" y="2451100"/>
              <a:ext cx="76200" cy="90693"/>
            </a:xfrm>
            <a:prstGeom prst="rect">
              <a:avLst/>
            </a:prstGeom>
            <a:solidFill>
              <a:srgbClr val="C9C9C9"/>
            </a:solidFill>
            <a:ln w="38100" cap="flat">
              <a:noFill/>
              <a:miter lim="400000"/>
            </a:ln>
            <a:effectLst/>
            <a:extLst>
              <a:ext uri="{C572A759-6A51-4108-AA02-DFA0A04FC94B}">
                <ma14:wrappingTextBoxFlag xmlns:ma14="http://schemas.microsoft.com/office/mac/drawingml/2011/main" val="1"/>
              </a:ext>
            </a:extLst>
          </p:spPr>
          <p:txBody>
            <a:bodyPr wrap="square" lIns="0" tIns="0" rIns="0" bIns="0" numCol="1" anchor="ctr">
              <a:noAutofit/>
            </a:bodyPr>
            <a:lstStyle>
              <a:lvl1pPr>
                <a:defRPr sz="700">
                  <a:solidFill>
                    <a:srgbClr val="7F7F7F"/>
                  </a:solidFill>
                  <a:latin typeface="Webdings"/>
                  <a:ea typeface="Webdings"/>
                  <a:cs typeface="Webdings"/>
                  <a:sym typeface="Webdings"/>
                </a:defRPr>
              </a:lvl1pPr>
            </a:lstStyle>
            <a:p>
              <a:pPr/>
              <a:r>
                <a:t>6</a:t>
              </a:r>
            </a:p>
          </p:txBody>
        </p:sp>
        <p:sp>
          <p:nvSpPr>
            <p:cNvPr id="97" name="5"/>
            <p:cNvSpPr/>
            <p:nvPr/>
          </p:nvSpPr>
          <p:spPr>
            <a:xfrm>
              <a:off x="12700" y="2362200"/>
              <a:ext cx="76200" cy="90693"/>
            </a:xfrm>
            <a:prstGeom prst="rect">
              <a:avLst/>
            </a:prstGeom>
            <a:solidFill>
              <a:srgbClr val="C9C9C9"/>
            </a:solidFill>
            <a:ln w="38100" cap="flat">
              <a:noFill/>
              <a:miter lim="400000"/>
            </a:ln>
            <a:effectLst/>
            <a:extLst>
              <a:ext uri="{C572A759-6A51-4108-AA02-DFA0A04FC94B}">
                <ma14:wrappingTextBoxFlag xmlns:ma14="http://schemas.microsoft.com/office/mac/drawingml/2011/main" val="1"/>
              </a:ext>
            </a:extLst>
          </p:spPr>
          <p:txBody>
            <a:bodyPr wrap="square" lIns="0" tIns="0" rIns="0" bIns="0" numCol="1" anchor="ctr">
              <a:noAutofit/>
            </a:bodyPr>
            <a:lstStyle>
              <a:lvl1pPr>
                <a:defRPr sz="700">
                  <a:solidFill>
                    <a:srgbClr val="7F7F7F"/>
                  </a:solidFill>
                  <a:latin typeface="Webdings"/>
                  <a:ea typeface="Webdings"/>
                  <a:cs typeface="Webdings"/>
                  <a:sym typeface="Webdings"/>
                </a:defRPr>
              </a:lvl1pPr>
            </a:lstStyle>
            <a:p>
              <a:pPr/>
              <a:r>
                <a:t>5</a:t>
              </a:r>
            </a:p>
          </p:txBody>
        </p:sp>
      </p:grpSp>
      <p:grpSp>
        <p:nvGrpSpPr>
          <p:cNvPr id="103" name="Gruppieren"/>
          <p:cNvGrpSpPr/>
          <p:nvPr/>
        </p:nvGrpSpPr>
        <p:grpSpPr>
          <a:xfrm>
            <a:off x="1270000" y="2489472"/>
            <a:ext cx="266027" cy="127001"/>
            <a:chOff x="0" y="0"/>
            <a:chExt cx="266026" cy="127000"/>
          </a:xfrm>
        </p:grpSpPr>
        <p:grpSp>
          <p:nvGrpSpPr>
            <p:cNvPr id="101" name="Gruppieren"/>
            <p:cNvGrpSpPr/>
            <p:nvPr/>
          </p:nvGrpSpPr>
          <p:grpSpPr>
            <a:xfrm>
              <a:off x="0" y="12427"/>
              <a:ext cx="101600" cy="101601"/>
              <a:chOff x="0" y="0"/>
              <a:chExt cx="101600" cy="101600"/>
            </a:xfrm>
          </p:grpSpPr>
          <p:sp>
            <p:nvSpPr>
              <p:cNvPr id="99" name="Abgerundetes Rechteck"/>
              <p:cNvSpPr/>
              <p:nvPr/>
            </p:nvSpPr>
            <p:spPr>
              <a:xfrm>
                <a:off x="0" y="0"/>
                <a:ext cx="101600" cy="101600"/>
              </a:xfrm>
              <a:prstGeom prst="roundRect">
                <a:avLst>
                  <a:gd name="adj" fmla="val 50000"/>
                </a:avLst>
              </a:prstGeom>
              <a:solidFill>
                <a:srgbClr val="EBEBEB"/>
              </a:solidFill>
              <a:ln w="38100" cap="flat">
                <a:solidFill>
                  <a:srgbClr val="A9A9A9"/>
                </a:solidFill>
                <a:prstDash val="solid"/>
                <a:miter lim="400000"/>
              </a:ln>
              <a:effectLst/>
            </p:spPr>
            <p:txBody>
              <a:bodyPr wrap="square" lIns="50800" tIns="50800" rIns="50800" bIns="50800" numCol="1" anchor="ctr">
                <a:noAutofit/>
              </a:bodyPr>
              <a:lstStyle/>
              <a:p>
                <a:pPr>
                  <a:defRPr>
                    <a:solidFill>
                      <a:srgbClr val="FFFFFF"/>
                    </a:solidFill>
                    <a:effectLst>
                      <a:outerShdw sx="100000" sy="100000" kx="0" ky="0" algn="b" rotWithShape="0" blurRad="38100" dist="12700" dir="5400000">
                        <a:srgbClr val="000000">
                          <a:alpha val="50000"/>
                        </a:srgbClr>
                      </a:outerShdw>
                    </a:effectLst>
                  </a:defRPr>
                </a:pPr>
              </a:p>
            </p:txBody>
          </p:sp>
          <p:sp>
            <p:nvSpPr>
              <p:cNvPr id="100" name="Abgerundetes Rechteck"/>
              <p:cNvSpPr/>
              <p:nvPr/>
            </p:nvSpPr>
            <p:spPr>
              <a:xfrm>
                <a:off x="19366" y="21648"/>
                <a:ext cx="56766" cy="56766"/>
              </a:xfrm>
              <a:prstGeom prst="roundRect">
                <a:avLst>
                  <a:gd name="adj" fmla="val 50000"/>
                </a:avLst>
              </a:prstGeom>
              <a:solidFill>
                <a:srgbClr val="212121"/>
              </a:solidFill>
              <a:ln w="38100" cap="flat">
                <a:solidFill>
                  <a:srgbClr val="000000"/>
                </a:solidFill>
                <a:prstDash val="solid"/>
                <a:miter lim="400000"/>
              </a:ln>
              <a:effectLst/>
            </p:spPr>
            <p:txBody>
              <a:bodyPr wrap="square" lIns="50800" tIns="50800" rIns="50800" bIns="50800" numCol="1" anchor="ctr">
                <a:noAutofit/>
              </a:bodyPr>
              <a:lstStyle/>
              <a:p>
                <a:pPr>
                  <a:defRPr>
                    <a:solidFill>
                      <a:srgbClr val="FFFFFF"/>
                    </a:solidFill>
                    <a:effectLst>
                      <a:outerShdw sx="100000" sy="100000" kx="0" ky="0" algn="b" rotWithShape="0" blurRad="38100" dist="12700" dir="5400000">
                        <a:srgbClr val="000000">
                          <a:alpha val="50000"/>
                        </a:srgbClr>
                      </a:outerShdw>
                    </a:effectLst>
                  </a:defRPr>
                </a:pPr>
              </a:p>
            </p:txBody>
          </p:sp>
        </p:grpSp>
        <p:sp>
          <p:nvSpPr>
            <p:cNvPr id="102" name="Yes"/>
            <p:cNvSpPr/>
            <p:nvPr/>
          </p:nvSpPr>
          <p:spPr>
            <a:xfrm>
              <a:off x="127000" y="0"/>
              <a:ext cx="139027" cy="12700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0" tIns="0" rIns="0" bIns="0" numCol="1" anchor="ctr">
              <a:spAutoFit/>
            </a:bodyPr>
            <a:lstStyle>
              <a:lvl1pPr algn="l">
                <a:defRPr b="1" sz="700">
                  <a:solidFill>
                    <a:srgbClr val="232323"/>
                  </a:solidFill>
                  <a:latin typeface="Marker Felt"/>
                  <a:ea typeface="Marker Felt"/>
                  <a:cs typeface="Marker Felt"/>
                  <a:sym typeface="Marker Felt"/>
                </a:defRPr>
              </a:lvl1pPr>
            </a:lstStyle>
            <a:p>
              <a:pPr/>
              <a:r>
                <a:t>Yes</a:t>
              </a:r>
            </a:p>
          </p:txBody>
        </p:sp>
      </p:grpSp>
      <p:grpSp>
        <p:nvGrpSpPr>
          <p:cNvPr id="106" name="Gruppieren"/>
          <p:cNvGrpSpPr/>
          <p:nvPr/>
        </p:nvGrpSpPr>
        <p:grpSpPr>
          <a:xfrm>
            <a:off x="1270000" y="2700312"/>
            <a:ext cx="254000" cy="127001"/>
            <a:chOff x="0" y="0"/>
            <a:chExt cx="254000" cy="127000"/>
          </a:xfrm>
        </p:grpSpPr>
        <p:sp>
          <p:nvSpPr>
            <p:cNvPr id="104" name="Abgerundetes Rechteck"/>
            <p:cNvSpPr/>
            <p:nvPr/>
          </p:nvSpPr>
          <p:spPr>
            <a:xfrm>
              <a:off x="0" y="4787"/>
              <a:ext cx="101600" cy="101601"/>
            </a:xfrm>
            <a:prstGeom prst="roundRect">
              <a:avLst>
                <a:gd name="adj" fmla="val 50000"/>
              </a:avLst>
            </a:prstGeom>
            <a:solidFill>
              <a:srgbClr val="EBEBEB"/>
            </a:solidFill>
            <a:ln w="38100" cap="flat">
              <a:solidFill>
                <a:srgbClr val="A9A9A9"/>
              </a:solidFill>
              <a:prstDash val="solid"/>
              <a:miter lim="400000"/>
            </a:ln>
            <a:effectLst/>
          </p:spPr>
          <p:txBody>
            <a:bodyPr wrap="square" lIns="50800" tIns="50800" rIns="50800" bIns="50800" numCol="1" anchor="ctr">
              <a:noAutofit/>
            </a:bodyPr>
            <a:lstStyle/>
            <a:p>
              <a:pPr>
                <a:defRPr>
                  <a:solidFill>
                    <a:srgbClr val="FFFFFF"/>
                  </a:solidFill>
                  <a:effectLst>
                    <a:outerShdw sx="100000" sy="100000" kx="0" ky="0" algn="b" rotWithShape="0" blurRad="38100" dist="12700" dir="5400000">
                      <a:srgbClr val="000000">
                        <a:alpha val="50000"/>
                      </a:srgbClr>
                    </a:outerShdw>
                  </a:effectLst>
                </a:defRPr>
              </a:pPr>
            </a:p>
          </p:txBody>
        </p:sp>
        <p:sp>
          <p:nvSpPr>
            <p:cNvPr id="105" name="No"/>
            <p:cNvSpPr/>
            <p:nvPr/>
          </p:nvSpPr>
          <p:spPr>
            <a:xfrm>
              <a:off x="127000" y="0"/>
              <a:ext cx="127000" cy="12700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0" tIns="0" rIns="0" bIns="0" numCol="1" anchor="ctr">
              <a:spAutoFit/>
            </a:bodyPr>
            <a:lstStyle>
              <a:lvl1pPr algn="l">
                <a:defRPr b="1" sz="700">
                  <a:solidFill>
                    <a:srgbClr val="232323"/>
                  </a:solidFill>
                  <a:latin typeface="Marker Felt"/>
                  <a:ea typeface="Marker Felt"/>
                  <a:cs typeface="Marker Felt"/>
                  <a:sym typeface="Marker Felt"/>
                </a:defRPr>
              </a:lvl1pPr>
            </a:lstStyle>
            <a:p>
              <a:pPr/>
              <a:r>
                <a:t>No</a:t>
              </a:r>
            </a:p>
          </p:txBody>
        </p:sp>
      </p:grpSp>
      <p:grpSp>
        <p:nvGrpSpPr>
          <p:cNvPr id="113" name="Gruppieren"/>
          <p:cNvGrpSpPr/>
          <p:nvPr/>
        </p:nvGrpSpPr>
        <p:grpSpPr>
          <a:xfrm>
            <a:off x="1866900" y="2489472"/>
            <a:ext cx="488976" cy="127001"/>
            <a:chOff x="0" y="0"/>
            <a:chExt cx="488975" cy="127000"/>
          </a:xfrm>
        </p:grpSpPr>
        <p:grpSp>
          <p:nvGrpSpPr>
            <p:cNvPr id="111" name="Gruppieren"/>
            <p:cNvGrpSpPr/>
            <p:nvPr/>
          </p:nvGrpSpPr>
          <p:grpSpPr>
            <a:xfrm>
              <a:off x="0" y="12427"/>
              <a:ext cx="114094" cy="101601"/>
              <a:chOff x="0" y="0"/>
              <a:chExt cx="114093" cy="101600"/>
            </a:xfrm>
          </p:grpSpPr>
          <p:sp>
            <p:nvSpPr>
              <p:cNvPr id="107" name="Abgerundetes Rechteck"/>
              <p:cNvSpPr/>
              <p:nvPr/>
            </p:nvSpPr>
            <p:spPr>
              <a:xfrm>
                <a:off x="0" y="0"/>
                <a:ext cx="101600" cy="101600"/>
              </a:xfrm>
              <a:prstGeom prst="roundRect">
                <a:avLst>
                  <a:gd name="adj" fmla="val 25000"/>
                </a:avLst>
              </a:prstGeom>
              <a:solidFill>
                <a:srgbClr val="EBEBEB"/>
              </a:solidFill>
              <a:ln w="38100" cap="flat">
                <a:solidFill>
                  <a:srgbClr val="A9A9A9"/>
                </a:solidFill>
                <a:prstDash val="solid"/>
                <a:miter lim="400000"/>
              </a:ln>
              <a:effectLst/>
            </p:spPr>
            <p:txBody>
              <a:bodyPr wrap="square" lIns="50800" tIns="50800" rIns="50800" bIns="50800" numCol="1" anchor="ctr">
                <a:noAutofit/>
              </a:bodyPr>
              <a:lstStyle/>
              <a:p>
                <a:pPr>
                  <a:defRPr>
                    <a:solidFill>
                      <a:srgbClr val="FFFFFF"/>
                    </a:solidFill>
                    <a:effectLst>
                      <a:outerShdw sx="100000" sy="100000" kx="0" ky="0" algn="b" rotWithShape="0" blurRad="38100" dist="12700" dir="5400000">
                        <a:srgbClr val="000000">
                          <a:alpha val="50000"/>
                        </a:srgbClr>
                      </a:outerShdw>
                    </a:effectLst>
                  </a:defRPr>
                </a:pPr>
              </a:p>
            </p:txBody>
          </p:sp>
          <p:grpSp>
            <p:nvGrpSpPr>
              <p:cNvPr id="110" name="Gruppieren"/>
              <p:cNvGrpSpPr/>
              <p:nvPr/>
            </p:nvGrpSpPr>
            <p:grpSpPr>
              <a:xfrm>
                <a:off x="25400" y="4794"/>
                <a:ext cx="88694" cy="73067"/>
                <a:chOff x="0" y="0"/>
                <a:chExt cx="88693" cy="73066"/>
              </a:xfrm>
            </p:grpSpPr>
            <p:sp>
              <p:nvSpPr>
                <p:cNvPr id="108" name="Linie"/>
                <p:cNvSpPr/>
                <p:nvPr/>
              </p:nvSpPr>
              <p:spPr>
                <a:xfrm>
                  <a:off x="0" y="33305"/>
                  <a:ext cx="39761" cy="39762"/>
                </a:xfrm>
                <a:prstGeom prst="line">
                  <a:avLst/>
                </a:prstGeom>
                <a:noFill/>
                <a:ln w="50800" cap="flat">
                  <a:solidFill>
                    <a:srgbClr val="000000"/>
                  </a:solidFill>
                  <a:prstDash val="solid"/>
                  <a:miter lim="400000"/>
                </a:ln>
                <a:effectLst/>
              </p:spPr>
              <p:txBody>
                <a:bodyPr wrap="square" lIns="0" tIns="0" rIns="0" bIns="0" numCol="1" anchor="t">
                  <a:noAutofit/>
                </a:bodyPr>
                <a:lstStyle/>
                <a:p>
                  <a:pPr algn="l" defTabSz="457200">
                    <a:defRPr sz="1200">
                      <a:latin typeface="Helvetica"/>
                      <a:ea typeface="Helvetica"/>
                      <a:cs typeface="Helvetica"/>
                      <a:sym typeface="Helvetica"/>
                    </a:defRPr>
                  </a:pPr>
                </a:p>
              </p:txBody>
            </p:sp>
            <p:sp>
              <p:nvSpPr>
                <p:cNvPr id="109" name="Linie"/>
                <p:cNvSpPr/>
                <p:nvPr/>
              </p:nvSpPr>
              <p:spPr>
                <a:xfrm flipV="1">
                  <a:off x="25400" y="0"/>
                  <a:ext cx="63294" cy="63294"/>
                </a:xfrm>
                <a:prstGeom prst="line">
                  <a:avLst/>
                </a:prstGeom>
                <a:noFill/>
                <a:ln w="50800" cap="flat">
                  <a:solidFill>
                    <a:srgbClr val="000000"/>
                  </a:solidFill>
                  <a:prstDash val="solid"/>
                  <a:miter lim="400000"/>
                </a:ln>
                <a:effectLst/>
              </p:spPr>
              <p:txBody>
                <a:bodyPr wrap="square" lIns="0" tIns="0" rIns="0" bIns="0" numCol="1" anchor="t">
                  <a:noAutofit/>
                </a:bodyPr>
                <a:lstStyle/>
                <a:p>
                  <a:pPr algn="l" defTabSz="457200">
                    <a:defRPr sz="1200">
                      <a:latin typeface="Helvetica"/>
                      <a:ea typeface="Helvetica"/>
                      <a:cs typeface="Helvetica"/>
                      <a:sym typeface="Helvetica"/>
                    </a:defRPr>
                  </a:pPr>
                </a:p>
              </p:txBody>
            </p:sp>
          </p:grpSp>
        </p:grpSp>
        <p:sp>
          <p:nvSpPr>
            <p:cNvPr id="112" name="Option 1"/>
            <p:cNvSpPr/>
            <p:nvPr/>
          </p:nvSpPr>
          <p:spPr>
            <a:xfrm>
              <a:off x="139700" y="0"/>
              <a:ext cx="349276" cy="12700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0" tIns="0" rIns="0" bIns="0" numCol="1" anchor="ctr">
              <a:spAutoFit/>
            </a:bodyPr>
            <a:lstStyle>
              <a:lvl1pPr algn="l">
                <a:defRPr b="1" sz="700">
                  <a:solidFill>
                    <a:srgbClr val="232323"/>
                  </a:solidFill>
                  <a:latin typeface="Marker Felt"/>
                  <a:ea typeface="Marker Felt"/>
                  <a:cs typeface="Marker Felt"/>
                  <a:sym typeface="Marker Felt"/>
                </a:defRPr>
              </a:lvl1pPr>
            </a:lstStyle>
            <a:p>
              <a:pPr/>
              <a:r>
                <a:t>Option 1</a:t>
              </a:r>
            </a:p>
          </p:txBody>
        </p:sp>
      </p:grpSp>
      <p:grpSp>
        <p:nvGrpSpPr>
          <p:cNvPr id="116" name="Gruppieren"/>
          <p:cNvGrpSpPr/>
          <p:nvPr/>
        </p:nvGrpSpPr>
        <p:grpSpPr>
          <a:xfrm>
            <a:off x="1866900" y="2700312"/>
            <a:ext cx="488976" cy="127001"/>
            <a:chOff x="0" y="0"/>
            <a:chExt cx="488975" cy="127000"/>
          </a:xfrm>
        </p:grpSpPr>
        <p:sp>
          <p:nvSpPr>
            <p:cNvPr id="114" name="Abgerundetes Rechteck"/>
            <p:cNvSpPr/>
            <p:nvPr/>
          </p:nvSpPr>
          <p:spPr>
            <a:xfrm>
              <a:off x="0" y="4787"/>
              <a:ext cx="101600" cy="101601"/>
            </a:xfrm>
            <a:prstGeom prst="roundRect">
              <a:avLst>
                <a:gd name="adj" fmla="val 25000"/>
              </a:avLst>
            </a:prstGeom>
            <a:solidFill>
              <a:srgbClr val="EBEBEB"/>
            </a:solidFill>
            <a:ln w="38100" cap="flat">
              <a:solidFill>
                <a:srgbClr val="A9A9A9"/>
              </a:solidFill>
              <a:prstDash val="solid"/>
              <a:miter lim="400000"/>
            </a:ln>
            <a:effectLst/>
          </p:spPr>
          <p:txBody>
            <a:bodyPr wrap="square" lIns="50800" tIns="50800" rIns="50800" bIns="50800" numCol="1" anchor="ctr">
              <a:noAutofit/>
            </a:bodyPr>
            <a:lstStyle/>
            <a:p>
              <a:pPr>
                <a:defRPr>
                  <a:solidFill>
                    <a:srgbClr val="FFFFFF"/>
                  </a:solidFill>
                  <a:effectLst>
                    <a:outerShdw sx="100000" sy="100000" kx="0" ky="0" algn="b" rotWithShape="0" blurRad="38100" dist="12700" dir="5400000">
                      <a:srgbClr val="000000">
                        <a:alpha val="50000"/>
                      </a:srgbClr>
                    </a:outerShdw>
                  </a:effectLst>
                </a:defRPr>
              </a:pPr>
            </a:p>
          </p:txBody>
        </p:sp>
        <p:sp>
          <p:nvSpPr>
            <p:cNvPr id="115" name="Option 2"/>
            <p:cNvSpPr/>
            <p:nvPr/>
          </p:nvSpPr>
          <p:spPr>
            <a:xfrm>
              <a:off x="139700" y="0"/>
              <a:ext cx="349276" cy="12700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0" tIns="0" rIns="0" bIns="0" numCol="1" anchor="ctr">
              <a:spAutoFit/>
            </a:bodyPr>
            <a:lstStyle>
              <a:lvl1pPr algn="l">
                <a:defRPr b="1" sz="700">
                  <a:solidFill>
                    <a:srgbClr val="232323"/>
                  </a:solidFill>
                  <a:latin typeface="Marker Felt"/>
                  <a:ea typeface="Marker Felt"/>
                  <a:cs typeface="Marker Felt"/>
                  <a:sym typeface="Marker Felt"/>
                </a:defRPr>
              </a:lvl1pPr>
            </a:lstStyle>
            <a:p>
              <a:pPr/>
              <a:r>
                <a:t>Option 2</a:t>
              </a:r>
            </a:p>
          </p:txBody>
        </p:sp>
      </p:grpSp>
      <p:grpSp>
        <p:nvGrpSpPr>
          <p:cNvPr id="121" name="Gruppieren"/>
          <p:cNvGrpSpPr/>
          <p:nvPr/>
        </p:nvGrpSpPr>
        <p:grpSpPr>
          <a:xfrm>
            <a:off x="38100" y="2184400"/>
            <a:ext cx="1625600" cy="241300"/>
            <a:chOff x="0" y="0"/>
            <a:chExt cx="1625600" cy="241300"/>
          </a:xfrm>
        </p:grpSpPr>
        <p:pic>
          <p:nvPicPr>
            <p:cNvPr id="117" name="imagedDrawable.pdf" descr="imagedDrawable.pdf"/>
            <p:cNvPicPr>
              <a:picLocks noChangeAspect="0"/>
            </p:cNvPicPr>
            <p:nvPr/>
          </p:nvPicPr>
          <p:blipFill>
            <a:blip r:embed="rId6">
              <a:extLst/>
            </a:blip>
            <a:stretch>
              <a:fillRect/>
            </a:stretch>
          </p:blipFill>
          <p:spPr>
            <a:xfrm>
              <a:off x="0" y="0"/>
              <a:ext cx="1625600" cy="241300"/>
            </a:xfrm>
            <a:prstGeom prst="rect">
              <a:avLst/>
            </a:prstGeom>
            <a:ln w="12700" cap="flat">
              <a:noFill/>
              <a:miter lim="400000"/>
            </a:ln>
            <a:effectLst/>
          </p:spPr>
        </p:pic>
        <p:grpSp>
          <p:nvGrpSpPr>
            <p:cNvPr id="120" name="Gruppieren"/>
            <p:cNvGrpSpPr/>
            <p:nvPr/>
          </p:nvGrpSpPr>
          <p:grpSpPr>
            <a:xfrm>
              <a:off x="88900" y="88900"/>
              <a:ext cx="81342" cy="68642"/>
              <a:chOff x="0" y="0"/>
              <a:chExt cx="81341" cy="68641"/>
            </a:xfrm>
          </p:grpSpPr>
          <p:sp>
            <p:nvSpPr>
              <p:cNvPr id="118" name="Kreis"/>
              <p:cNvSpPr/>
              <p:nvPr/>
            </p:nvSpPr>
            <p:spPr>
              <a:xfrm>
                <a:off x="0" y="0"/>
                <a:ext cx="63500" cy="63500"/>
              </a:xfrm>
              <a:prstGeom prst="ellipse">
                <a:avLst/>
              </a:prstGeom>
              <a:solidFill>
                <a:srgbClr val="FFFFFF"/>
              </a:solidFill>
              <a:ln w="25400" cap="flat">
                <a:solidFill>
                  <a:srgbClr val="797979"/>
                </a:solidFill>
                <a:prstDash val="solid"/>
                <a:miter lim="400000"/>
              </a:ln>
              <a:effectLst/>
            </p:spPr>
            <p:txBody>
              <a:bodyPr wrap="square" lIns="50800" tIns="50800" rIns="50800" bIns="50800" numCol="1" anchor="ctr">
                <a:noAutofit/>
              </a:bodyPr>
              <a:lstStyle/>
              <a:p>
                <a:pPr>
                  <a:defRPr>
                    <a:solidFill>
                      <a:srgbClr val="FFFFFF"/>
                    </a:solidFill>
                    <a:effectLst>
                      <a:outerShdw sx="100000" sy="100000" kx="0" ky="0" algn="b" rotWithShape="0" blurRad="38100" dist="12700" dir="5400000">
                        <a:srgbClr val="000000">
                          <a:alpha val="50000"/>
                        </a:srgbClr>
                      </a:outerShdw>
                    </a:effectLst>
                  </a:defRPr>
                </a:pPr>
              </a:p>
            </p:txBody>
          </p:sp>
          <p:sp>
            <p:nvSpPr>
              <p:cNvPr id="119" name="Linie"/>
              <p:cNvSpPr/>
              <p:nvPr/>
            </p:nvSpPr>
            <p:spPr>
              <a:xfrm>
                <a:off x="63500" y="50800"/>
                <a:ext cx="17842" cy="17842"/>
              </a:xfrm>
              <a:prstGeom prst="line">
                <a:avLst/>
              </a:prstGeom>
              <a:solidFill>
                <a:srgbClr val="FFFFFF"/>
              </a:solidFill>
              <a:ln w="38100" cap="flat">
                <a:solidFill>
                  <a:srgbClr val="797979"/>
                </a:solidFill>
                <a:prstDash val="solid"/>
                <a:miter lim="400000"/>
              </a:ln>
              <a:effectLst/>
            </p:spPr>
            <p:txBody>
              <a:bodyPr wrap="square" lIns="0" tIns="0" rIns="0" bIns="0" numCol="1" anchor="t">
                <a:noAutofit/>
              </a:bodyPr>
              <a:lstStyle/>
              <a:p>
                <a:pPr algn="l" defTabSz="457200">
                  <a:defRPr sz="1200">
                    <a:latin typeface="Helvetica"/>
                    <a:ea typeface="Helvetica"/>
                    <a:cs typeface="Helvetica"/>
                    <a:sym typeface="Helvetica"/>
                  </a:defRPr>
                </a:pPr>
              </a:p>
            </p:txBody>
          </p:sp>
        </p:grpSp>
      </p:grpSp>
      <p:grpSp>
        <p:nvGrpSpPr>
          <p:cNvPr id="126" name="Gruppieren"/>
          <p:cNvGrpSpPr/>
          <p:nvPr/>
        </p:nvGrpSpPr>
        <p:grpSpPr>
          <a:xfrm>
            <a:off x="1676400" y="2247900"/>
            <a:ext cx="114300" cy="114300"/>
            <a:chOff x="0" y="0"/>
            <a:chExt cx="114300" cy="114300"/>
          </a:xfrm>
        </p:grpSpPr>
        <p:sp>
          <p:nvSpPr>
            <p:cNvPr id="122" name="Kreis"/>
            <p:cNvSpPr/>
            <p:nvPr/>
          </p:nvSpPr>
          <p:spPr>
            <a:xfrm>
              <a:off x="0" y="0"/>
              <a:ext cx="114300" cy="114300"/>
            </a:xfrm>
            <a:prstGeom prst="ellipse">
              <a:avLst/>
            </a:prstGeom>
            <a:solidFill>
              <a:srgbClr val="B1B1B1"/>
            </a:solidFill>
            <a:ln w="25400" cap="flat">
              <a:noFill/>
              <a:miter lim="400000"/>
            </a:ln>
            <a:effectLst/>
          </p:spPr>
          <p:txBody>
            <a:bodyPr wrap="square" lIns="50800" tIns="50800" rIns="50800" bIns="50800" numCol="1" anchor="ctr">
              <a:noAutofit/>
            </a:bodyPr>
            <a:lstStyle/>
            <a:p>
              <a:pPr>
                <a:defRPr>
                  <a:solidFill>
                    <a:srgbClr val="FFFFFF"/>
                  </a:solidFill>
                  <a:effectLst>
                    <a:outerShdw sx="100000" sy="100000" kx="0" ky="0" algn="b" rotWithShape="0" blurRad="38100" dist="12700" dir="5400000">
                      <a:srgbClr val="000000">
                        <a:alpha val="50000"/>
                      </a:srgbClr>
                    </a:outerShdw>
                  </a:effectLst>
                </a:defRPr>
              </a:pPr>
            </a:p>
          </p:txBody>
        </p:sp>
        <p:grpSp>
          <p:nvGrpSpPr>
            <p:cNvPr id="125" name="Gruppieren"/>
            <p:cNvGrpSpPr/>
            <p:nvPr/>
          </p:nvGrpSpPr>
          <p:grpSpPr>
            <a:xfrm>
              <a:off x="25400" y="34408"/>
              <a:ext cx="52363" cy="52404"/>
              <a:chOff x="0" y="0"/>
              <a:chExt cx="52362" cy="52403"/>
            </a:xfrm>
          </p:grpSpPr>
          <p:sp>
            <p:nvSpPr>
              <p:cNvPr id="123" name="Linie"/>
              <p:cNvSpPr/>
              <p:nvPr/>
            </p:nvSpPr>
            <p:spPr>
              <a:xfrm>
                <a:off x="3650" y="0"/>
                <a:ext cx="48713" cy="48712"/>
              </a:xfrm>
              <a:prstGeom prst="line">
                <a:avLst/>
              </a:prstGeom>
              <a:noFill/>
              <a:ln w="38100" cap="flat">
                <a:solidFill>
                  <a:srgbClr val="FFFFFF"/>
                </a:solidFill>
                <a:prstDash val="solid"/>
                <a:miter lim="400000"/>
              </a:ln>
              <a:effectLst/>
            </p:spPr>
            <p:txBody>
              <a:bodyPr wrap="square" lIns="0" tIns="0" rIns="0" bIns="0" numCol="1" anchor="t">
                <a:noAutofit/>
              </a:bodyPr>
              <a:lstStyle/>
              <a:p>
                <a:pPr algn="l" defTabSz="457200">
                  <a:defRPr sz="1200">
                    <a:latin typeface="Helvetica"/>
                    <a:ea typeface="Helvetica"/>
                    <a:cs typeface="Helvetica"/>
                    <a:sym typeface="Helvetica"/>
                  </a:defRPr>
                </a:pPr>
              </a:p>
            </p:txBody>
          </p:sp>
          <p:sp>
            <p:nvSpPr>
              <p:cNvPr id="124" name="Linie"/>
              <p:cNvSpPr/>
              <p:nvPr/>
            </p:nvSpPr>
            <p:spPr>
              <a:xfrm flipH="1">
                <a:off x="0" y="3691"/>
                <a:ext cx="48712" cy="48713"/>
              </a:xfrm>
              <a:prstGeom prst="line">
                <a:avLst/>
              </a:prstGeom>
              <a:noFill/>
              <a:ln w="38100" cap="flat">
                <a:solidFill>
                  <a:srgbClr val="FFFFFF"/>
                </a:solidFill>
                <a:prstDash val="solid"/>
                <a:miter lim="400000"/>
              </a:ln>
              <a:effectLst/>
            </p:spPr>
            <p:txBody>
              <a:bodyPr wrap="square" lIns="0" tIns="0" rIns="0" bIns="0" numCol="1" anchor="t">
                <a:noAutofit/>
              </a:bodyPr>
              <a:lstStyle/>
              <a:p>
                <a:pPr algn="l" defTabSz="457200">
                  <a:defRPr sz="1200">
                    <a:latin typeface="Helvetica"/>
                    <a:ea typeface="Helvetica"/>
                    <a:cs typeface="Helvetica"/>
                    <a:sym typeface="Helvetica"/>
                  </a:defRPr>
                </a:pPr>
              </a:p>
            </p:txBody>
          </p:sp>
        </p:grpSp>
      </p:grpSp>
      <p:sp>
        <p:nvSpPr>
          <p:cNvPr id="127" name="Option 1…"/>
          <p:cNvSpPr/>
          <p:nvPr/>
        </p:nvSpPr>
        <p:spPr>
          <a:xfrm>
            <a:off x="63500" y="5295900"/>
            <a:ext cx="1435100" cy="698500"/>
          </a:xfrm>
          <a:prstGeom prst="roundRect">
            <a:avLst>
              <a:gd name="adj" fmla="val 5455"/>
            </a:avLst>
          </a:prstGeom>
          <a:solidFill>
            <a:srgbClr val="FFFFFF"/>
          </a:solidFill>
          <a:ln w="25400">
            <a:solidFill>
              <a:srgbClr val="939393"/>
            </a:solidFill>
            <a:miter lim="400000"/>
          </a:ln>
          <a:extLst>
            <a:ext uri="{C572A759-6A51-4108-AA02-DFA0A04FC94B}">
              <ma14:wrappingTextBoxFlag xmlns:ma14="http://schemas.microsoft.com/office/mac/drawingml/2011/main" val="1"/>
            </a:ext>
          </a:extLst>
        </p:spPr>
        <p:txBody>
          <a:bodyPr lIns="139700" tIns="139700" rIns="139700" bIns="139700" anchor="ctr"/>
          <a:lstStyle/>
          <a:p>
            <a:pPr algn="l">
              <a:lnSpc>
                <a:spcPct val="150000"/>
              </a:lnSpc>
              <a:defRPr sz="700">
                <a:solidFill>
                  <a:srgbClr val="7F7F7F"/>
                </a:solidFill>
                <a:latin typeface="Marker Felt"/>
                <a:ea typeface="Marker Felt"/>
                <a:cs typeface="Marker Felt"/>
                <a:sym typeface="Marker Felt"/>
              </a:defRPr>
            </a:pPr>
            <a:r>
              <a:t>Option 1</a:t>
            </a:r>
          </a:p>
          <a:p>
            <a:pPr algn="l">
              <a:lnSpc>
                <a:spcPct val="150000"/>
              </a:lnSpc>
              <a:defRPr sz="700">
                <a:solidFill>
                  <a:srgbClr val="7F7F7F"/>
                </a:solidFill>
                <a:latin typeface="Marker Felt"/>
                <a:ea typeface="Marker Felt"/>
                <a:cs typeface="Marker Felt"/>
                <a:sym typeface="Marker Felt"/>
              </a:defRPr>
            </a:pPr>
            <a:r>
              <a:t>Option 2 </a:t>
            </a:r>
          </a:p>
          <a:p>
            <a:pPr algn="l">
              <a:lnSpc>
                <a:spcPct val="150000"/>
              </a:lnSpc>
              <a:defRPr sz="700">
                <a:solidFill>
                  <a:srgbClr val="7F7F7F"/>
                </a:solidFill>
                <a:latin typeface="Marker Felt"/>
                <a:ea typeface="Marker Felt"/>
                <a:cs typeface="Marker Felt"/>
                <a:sym typeface="Marker Felt"/>
              </a:defRPr>
            </a:pPr>
            <a:r>
              <a:t>Option 3</a:t>
            </a:r>
          </a:p>
        </p:txBody>
      </p:sp>
      <p:grpSp>
        <p:nvGrpSpPr>
          <p:cNvPr id="130" name="Gruppieren"/>
          <p:cNvGrpSpPr/>
          <p:nvPr/>
        </p:nvGrpSpPr>
        <p:grpSpPr>
          <a:xfrm>
            <a:off x="63500" y="4584700"/>
            <a:ext cx="1435100" cy="203200"/>
            <a:chOff x="0" y="0"/>
            <a:chExt cx="1435100" cy="203200"/>
          </a:xfrm>
        </p:grpSpPr>
        <p:sp>
          <p:nvSpPr>
            <p:cNvPr id="128" name="Please select..."/>
            <p:cNvSpPr/>
            <p:nvPr/>
          </p:nvSpPr>
          <p:spPr>
            <a:xfrm>
              <a:off x="0" y="0"/>
              <a:ext cx="1435100" cy="203200"/>
            </a:xfrm>
            <a:prstGeom prst="roundRect">
              <a:avLst>
                <a:gd name="adj" fmla="val 18750"/>
              </a:avLst>
            </a:prstGeom>
            <a:solidFill>
              <a:srgbClr val="EBEBEB"/>
            </a:solidFill>
            <a:ln w="38100" cap="flat">
              <a:solidFill>
                <a:srgbClr val="9C9C9C"/>
              </a:solidFill>
              <a:prstDash val="solid"/>
              <a:miter lim="400000"/>
            </a:ln>
            <a:effectLst/>
            <a:extLst>
              <a:ext uri="{C572A759-6A51-4108-AA02-DFA0A04FC94B}">
                <ma14:wrappingTextBoxFlag xmlns:ma14="http://schemas.microsoft.com/office/mac/drawingml/2011/main" val="1"/>
              </a:ext>
            </a:extLst>
          </p:spPr>
          <p:txBody>
            <a:bodyPr wrap="square" lIns="50800" tIns="50800" rIns="50800" bIns="50800" numCol="1" anchor="ctr">
              <a:noAutofit/>
            </a:bodyPr>
            <a:lstStyle>
              <a:lvl1pPr algn="l">
                <a:defRPr b="1" sz="700">
                  <a:solidFill>
                    <a:srgbClr val="7F7F7F"/>
                  </a:solidFill>
                  <a:latin typeface="Marker Felt"/>
                  <a:ea typeface="Marker Felt"/>
                  <a:cs typeface="Marker Felt"/>
                  <a:sym typeface="Marker Felt"/>
                </a:defRPr>
              </a:lvl1pPr>
            </a:lstStyle>
            <a:p>
              <a:pPr/>
              <a:r>
                <a:t>Please select...</a:t>
              </a:r>
            </a:p>
          </p:txBody>
        </p:sp>
        <p:sp>
          <p:nvSpPr>
            <p:cNvPr id="129" name="Dreieck"/>
            <p:cNvSpPr/>
            <p:nvPr/>
          </p:nvSpPr>
          <p:spPr>
            <a:xfrm rot="10800000">
              <a:off x="1295400" y="88900"/>
              <a:ext cx="76200" cy="6350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21600" y="21600"/>
                  </a:lnTo>
                  <a:lnTo>
                    <a:pt x="10800" y="0"/>
                  </a:lnTo>
                  <a:close/>
                </a:path>
              </a:pathLst>
            </a:custGeom>
            <a:solidFill>
              <a:srgbClr val="5E5E5E"/>
            </a:solidFill>
            <a:ln w="25400" cap="flat">
              <a:noFill/>
              <a:miter lim="400000"/>
            </a:ln>
            <a:effectLst>
              <a:outerShdw sx="100000" sy="100000" kx="0" ky="0" algn="b" rotWithShape="0" blurRad="12700" dist="12700" dir="5400000">
                <a:srgbClr val="FFFFFF"/>
              </a:outerShdw>
            </a:effectLst>
          </p:spPr>
          <p:txBody>
            <a:bodyPr wrap="square" lIns="50800" tIns="50800" rIns="50800" bIns="50800" numCol="1" anchor="ctr">
              <a:noAutofit/>
            </a:bodyPr>
            <a:lstStyle/>
            <a:p>
              <a:pPr>
                <a:defRPr>
                  <a:solidFill>
                    <a:srgbClr val="FFFFFF"/>
                  </a:solidFill>
                  <a:effectLst>
                    <a:outerShdw sx="100000" sy="100000" kx="0" ky="0" algn="b" rotWithShape="0" blurRad="38100" dist="12700" dir="5400000">
                      <a:srgbClr val="000000">
                        <a:alpha val="50000"/>
                      </a:srgbClr>
                    </a:outerShdw>
                  </a:effectLst>
                </a:defRPr>
              </a:pPr>
            </a:p>
          </p:txBody>
        </p:sp>
      </p:grpSp>
      <p:grpSp>
        <p:nvGrpSpPr>
          <p:cNvPr id="133" name="Gruppieren"/>
          <p:cNvGrpSpPr/>
          <p:nvPr/>
        </p:nvGrpSpPr>
        <p:grpSpPr>
          <a:xfrm>
            <a:off x="3026764" y="882650"/>
            <a:ext cx="2908301" cy="1390650"/>
            <a:chOff x="0" y="0"/>
            <a:chExt cx="2908300" cy="1390650"/>
          </a:xfrm>
        </p:grpSpPr>
        <p:pic>
          <p:nvPicPr>
            <p:cNvPr id="131" name="imagedDrawable.pdf" descr="imagedDrawable.pdf"/>
            <p:cNvPicPr>
              <a:picLocks noChangeAspect="0"/>
            </p:cNvPicPr>
            <p:nvPr/>
          </p:nvPicPr>
          <p:blipFill>
            <a:blip r:embed="rId7">
              <a:extLst/>
            </a:blip>
            <a:stretch>
              <a:fillRect/>
            </a:stretch>
          </p:blipFill>
          <p:spPr>
            <a:xfrm>
              <a:off x="0" y="95250"/>
              <a:ext cx="2908300" cy="1295400"/>
            </a:xfrm>
            <a:prstGeom prst="rect">
              <a:avLst/>
            </a:prstGeom>
            <a:ln w="12700" cap="flat">
              <a:noFill/>
              <a:miter lim="400000"/>
            </a:ln>
            <a:effectLst/>
          </p:spPr>
        </p:pic>
        <p:sp>
          <p:nvSpPr>
            <p:cNvPr id="132" name="Leave a comment:"/>
            <p:cNvSpPr/>
            <p:nvPr/>
          </p:nvSpPr>
          <p:spPr>
            <a:xfrm>
              <a:off x="33935" y="0"/>
              <a:ext cx="791376" cy="12700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0" tIns="0" rIns="0" bIns="0" numCol="1" anchor="ctr">
              <a:spAutoFit/>
            </a:bodyPr>
            <a:lstStyle>
              <a:lvl1pPr algn="l">
                <a:defRPr b="1" sz="700">
                  <a:solidFill>
                    <a:srgbClr val="232323"/>
                  </a:solidFill>
                  <a:latin typeface="Helvetica Neue"/>
                  <a:ea typeface="Helvetica Neue"/>
                  <a:cs typeface="Helvetica Neue"/>
                  <a:sym typeface="Helvetica Neue"/>
                </a:defRPr>
              </a:lvl1pPr>
            </a:lstStyle>
            <a:p>
              <a:pPr/>
              <a:r>
                <a:t>Leave a comment:</a:t>
              </a:r>
            </a:p>
          </p:txBody>
        </p:sp>
      </p:grpSp>
      <p:sp>
        <p:nvSpPr>
          <p:cNvPr id="134" name="Rechteck"/>
          <p:cNvSpPr/>
          <p:nvPr/>
        </p:nvSpPr>
        <p:spPr>
          <a:xfrm>
            <a:off x="5816600" y="279400"/>
            <a:ext cx="101600" cy="1651000"/>
          </a:xfrm>
          <a:prstGeom prst="rect">
            <a:avLst/>
          </a:prstGeom>
          <a:gradFill>
            <a:gsLst>
              <a:gs pos="0">
                <a:srgbClr val="EDEDED"/>
              </a:gs>
              <a:gs pos="100000">
                <a:srgbClr val="FFFFFF"/>
              </a:gs>
            </a:gsLst>
          </a:gradFill>
          <a:ln w="12700">
            <a:solidFill>
              <a:srgbClr val="9C9C9C"/>
            </a:solidFill>
            <a:miter lim="400000"/>
          </a:ln>
        </p:spPr>
        <p:txBody>
          <a:bodyPr lIns="50800" tIns="50800" rIns="50800" bIns="50800" anchor="ctr"/>
          <a:lstStyle/>
          <a:p>
            <a:pPr>
              <a:defRPr>
                <a:solidFill>
                  <a:srgbClr val="FFFFFF"/>
                </a:solidFill>
                <a:effectLst>
                  <a:outerShdw sx="100000" sy="100000" kx="0" ky="0" algn="b" rotWithShape="0" blurRad="38100" dist="12700" dir="5400000">
                    <a:srgbClr val="000000">
                      <a:alpha val="50000"/>
                    </a:srgbClr>
                  </a:outerShdw>
                </a:effectLst>
              </a:defRPr>
            </a:pPr>
          </a:p>
        </p:txBody>
      </p:sp>
      <p:sp>
        <p:nvSpPr>
          <p:cNvPr id="135" name="Abgerundetes Rechteck"/>
          <p:cNvSpPr/>
          <p:nvPr/>
        </p:nvSpPr>
        <p:spPr>
          <a:xfrm>
            <a:off x="5829300" y="317500"/>
            <a:ext cx="76200" cy="825500"/>
          </a:xfrm>
          <a:prstGeom prst="roundRect">
            <a:avLst>
              <a:gd name="adj" fmla="val 50000"/>
            </a:avLst>
          </a:prstGeom>
          <a:gradFill>
            <a:gsLst>
              <a:gs pos="0">
                <a:srgbClr val="FFFFFF"/>
              </a:gs>
              <a:gs pos="100000">
                <a:srgbClr val="D6D6D6"/>
              </a:gs>
            </a:gsLst>
          </a:gradFill>
          <a:ln w="12700">
            <a:solidFill>
              <a:srgbClr val="9C9C9C"/>
            </a:solidFill>
            <a:miter lim="400000"/>
          </a:ln>
        </p:spPr>
        <p:txBody>
          <a:bodyPr lIns="50800" tIns="50800" rIns="50800" bIns="50800" anchor="ctr"/>
          <a:lstStyle/>
          <a:p>
            <a:pPr>
              <a:defRPr b="1" sz="700">
                <a:solidFill>
                  <a:srgbClr val="7F7F7F"/>
                </a:solidFill>
                <a:effectLst>
                  <a:outerShdw sx="100000" sy="100000" kx="0" ky="0" algn="b" rotWithShape="0" blurRad="12700" dist="12700" dir="5400000">
                    <a:srgbClr val="FFFFFF"/>
                  </a:outerShdw>
                </a:effectLst>
                <a:latin typeface="Helvetica Neue"/>
                <a:ea typeface="Helvetica Neue"/>
                <a:cs typeface="Helvetica Neue"/>
                <a:sym typeface="Helvetica Neue"/>
              </a:defRPr>
            </a:pPr>
          </a:p>
        </p:txBody>
      </p:sp>
      <p:sp>
        <p:nvSpPr>
          <p:cNvPr id="136" name="6"/>
          <p:cNvSpPr/>
          <p:nvPr/>
        </p:nvSpPr>
        <p:spPr>
          <a:xfrm>
            <a:off x="5816600" y="1790700"/>
            <a:ext cx="101600" cy="152400"/>
          </a:xfrm>
          <a:prstGeom prst="rect">
            <a:avLst/>
          </a:prstGeom>
          <a:gradFill>
            <a:gsLst>
              <a:gs pos="0">
                <a:srgbClr val="FFFFFF"/>
              </a:gs>
              <a:gs pos="100000">
                <a:srgbClr val="D6D6D6"/>
              </a:gs>
            </a:gsLst>
          </a:gradFill>
          <a:ln w="12700">
            <a:solidFill>
              <a:srgbClr val="9C9C9C"/>
            </a:solidFill>
            <a:miter lim="400000"/>
          </a:ln>
          <a:extLst>
            <a:ext uri="{C572A759-6A51-4108-AA02-DFA0A04FC94B}">
              <ma14:wrappingTextBoxFlag xmlns:ma14="http://schemas.microsoft.com/office/mac/drawingml/2011/main" val="1"/>
            </a:ext>
          </a:extLst>
        </p:spPr>
        <p:txBody>
          <a:bodyPr lIns="38100" tIns="38100" rIns="38100" bIns="38100" anchor="ctr"/>
          <a:lstStyle>
            <a:lvl1pPr>
              <a:defRPr sz="700">
                <a:solidFill>
                  <a:srgbClr val="212121"/>
                </a:solidFill>
                <a:effectLst>
                  <a:outerShdw sx="100000" sy="100000" kx="0" ky="0" algn="b" rotWithShape="0" blurRad="12700" dist="12700" dir="5400000">
                    <a:srgbClr val="FFFFFF"/>
                  </a:outerShdw>
                </a:effectLst>
                <a:latin typeface="Webdings"/>
                <a:ea typeface="Webdings"/>
                <a:cs typeface="Webdings"/>
                <a:sym typeface="Webdings"/>
              </a:defRPr>
            </a:lvl1pPr>
          </a:lstStyle>
          <a:p>
            <a:pPr/>
            <a:r>
              <a:t>6</a:t>
            </a:r>
          </a:p>
        </p:txBody>
      </p:sp>
      <p:sp>
        <p:nvSpPr>
          <p:cNvPr id="137" name="5"/>
          <p:cNvSpPr/>
          <p:nvPr/>
        </p:nvSpPr>
        <p:spPr>
          <a:xfrm>
            <a:off x="5816600" y="1638300"/>
            <a:ext cx="101600" cy="152400"/>
          </a:xfrm>
          <a:prstGeom prst="rect">
            <a:avLst/>
          </a:prstGeom>
          <a:gradFill>
            <a:gsLst>
              <a:gs pos="0">
                <a:srgbClr val="FFFFFF"/>
              </a:gs>
              <a:gs pos="100000">
                <a:srgbClr val="D6D6D6"/>
              </a:gs>
            </a:gsLst>
          </a:gradFill>
          <a:ln w="12700">
            <a:solidFill>
              <a:srgbClr val="9C9C9C"/>
            </a:solidFill>
            <a:miter lim="400000"/>
          </a:ln>
          <a:extLst>
            <a:ext uri="{C572A759-6A51-4108-AA02-DFA0A04FC94B}">
              <ma14:wrappingTextBoxFlag xmlns:ma14="http://schemas.microsoft.com/office/mac/drawingml/2011/main" val="1"/>
            </a:ext>
          </a:extLst>
        </p:spPr>
        <p:txBody>
          <a:bodyPr lIns="25400" tIns="25400" rIns="25400" bIns="25400" anchor="ctr"/>
          <a:lstStyle>
            <a:lvl1pPr>
              <a:defRPr sz="700">
                <a:solidFill>
                  <a:srgbClr val="212121"/>
                </a:solidFill>
                <a:effectLst>
                  <a:outerShdw sx="100000" sy="100000" kx="0" ky="0" algn="b" rotWithShape="0" blurRad="12700" dist="12700" dir="5400000">
                    <a:srgbClr val="FFFFFF"/>
                  </a:outerShdw>
                </a:effectLst>
                <a:latin typeface="Webdings"/>
                <a:ea typeface="Webdings"/>
                <a:cs typeface="Webdings"/>
                <a:sym typeface="Webdings"/>
              </a:defRPr>
            </a:lvl1pPr>
          </a:lstStyle>
          <a:p>
            <a:pPr/>
            <a:r>
              <a:t>5</a:t>
            </a:r>
          </a:p>
        </p:txBody>
      </p:sp>
      <p:grpSp>
        <p:nvGrpSpPr>
          <p:cNvPr id="140" name="Gruppieren"/>
          <p:cNvGrpSpPr/>
          <p:nvPr/>
        </p:nvGrpSpPr>
        <p:grpSpPr>
          <a:xfrm>
            <a:off x="2184400" y="3822700"/>
            <a:ext cx="1854200" cy="1270000"/>
            <a:chOff x="0" y="0"/>
            <a:chExt cx="1854199" cy="1269999"/>
          </a:xfrm>
        </p:grpSpPr>
        <p:graphicFrame>
          <p:nvGraphicFramePr>
            <p:cNvPr id="138" name="Tabelle"/>
            <p:cNvGraphicFramePr/>
            <p:nvPr/>
          </p:nvGraphicFramePr>
          <p:xfrm>
            <a:off x="0" y="0"/>
            <a:ext cx="1854200" cy="1270000"/>
          </p:xfrm>
          <a:graphic xmlns:a="http://schemas.openxmlformats.org/drawingml/2006/main">
            <a:graphicData uri="http://schemas.openxmlformats.org/drawingml/2006/table">
              <a:tbl>
                <a:tblPr firstCol="0" firstRow="0" lastCol="0" lastRow="0" bandCol="0" bandRow="1" rtl="0">
                  <a:tableStyleId>{8F44A2F1-9E1F-4B54-A3A2-5F16C0AD49E2}</a:tableStyleId>
                </a:tblPr>
                <a:tblGrid>
                  <a:gridCol w="264885"/>
                  <a:gridCol w="264885"/>
                  <a:gridCol w="264885"/>
                  <a:gridCol w="264885"/>
                  <a:gridCol w="264885"/>
                  <a:gridCol w="264885"/>
                  <a:gridCol w="264885"/>
                </a:tblGrid>
                <a:tr h="181428">
                  <a:tc gridSpan="7">
                    <a:txBody>
                      <a:bodyPr/>
                      <a:lstStyle/>
                      <a:p>
                        <a:pPr algn="l" defTabSz="914400">
                          <a:tabLst>
                            <a:tab pos="596900" algn="l"/>
                          </a:tabLst>
                          <a:defRPr sz="1800"/>
                        </a:pPr>
                        <a:r>
                          <a:rPr b="1" sz="900">
                            <a:solidFill>
                              <a:srgbClr val="444444"/>
                            </a:solidFill>
                            <a:effectLst>
                              <a:outerShdw sx="100000" sy="100000" kx="0" ky="0" algn="b" rotWithShape="0" blurRad="12700" dist="12700" dir="5400000">
                                <a:srgbClr val="FFFFFF"/>
                              </a:outerShdw>
                            </a:effectLst>
                            <a:latin typeface="Helvetica Neue"/>
                            <a:ea typeface="Helvetica Neue"/>
                            <a:cs typeface="Helvetica Neue"/>
                            <a:sym typeface="Helvetica Neue"/>
                          </a:rPr>
                          <a:t>July</a:t>
                        </a:r>
                      </a:p>
                    </a:txBody>
                    <a:tcPr marL="63500" marR="63500" marT="63500" marB="63500" anchor="ctr" anchorCtr="0" horzOverflow="overflow">
                      <a:lnL w="25400">
                        <a:solidFill>
                          <a:srgbClr val="929292"/>
                        </a:solidFill>
                        <a:miter lim="400000"/>
                      </a:lnL>
                      <a:lnR w="25400">
                        <a:solidFill>
                          <a:srgbClr val="929292"/>
                        </a:solidFill>
                        <a:miter lim="400000"/>
                      </a:lnR>
                      <a:lnT w="25400">
                        <a:solidFill>
                          <a:srgbClr val="929292"/>
                        </a:solidFill>
                        <a:miter lim="400000"/>
                      </a:lnT>
                      <a:lnB w="25400">
                        <a:solidFill>
                          <a:srgbClr val="929292"/>
                        </a:solidFill>
                        <a:miter lim="400000"/>
                      </a:lnB>
                      <a:gradFill flip="none" rotWithShape="1">
                        <a:gsLst>
                          <a:gs pos="0">
                            <a:srgbClr val="EBEBEB"/>
                          </a:gs>
                          <a:gs pos="100000">
                            <a:srgbClr val="C0C0C0"/>
                          </a:gs>
                        </a:gsLst>
                        <a:lin ang="5400000" scaled="0"/>
                      </a:gradFill>
                    </a:tcPr>
                  </a:tc>
                  <a:tc hMerge="1">
                    <a:tcPr/>
                  </a:tc>
                  <a:tc hMerge="1">
                    <a:tcPr/>
                  </a:tc>
                  <a:tc hMerge="1">
                    <a:tcPr/>
                  </a:tc>
                  <a:tc hMerge="1">
                    <a:tcPr/>
                  </a:tc>
                  <a:tc hMerge="1">
                    <a:tcPr/>
                  </a:tc>
                  <a:tc hMerge="1">
                    <a:tcPr/>
                  </a:tc>
                </a:tr>
                <a:tr h="181428">
                  <a:tc>
                    <a:txBody>
                      <a:bodyPr/>
                      <a:lstStyle/>
                      <a:p>
                        <a:pPr defTabSz="914400">
                          <a:tabLst>
                            <a:tab pos="596900" algn="l"/>
                          </a:tabLst>
                          <a:defRPr sz="1800"/>
                        </a:pPr>
                        <a:r>
                          <a:rPr b="1" sz="900">
                            <a:solidFill>
                              <a:srgbClr val="444444"/>
                            </a:solidFill>
                            <a:effectLst>
                              <a:outerShdw sx="100000" sy="100000" kx="0" ky="0" algn="b" rotWithShape="0" blurRad="12700" dist="12700" dir="5400000">
                                <a:srgbClr val="FFFFFF"/>
                              </a:outerShdw>
                            </a:effectLst>
                            <a:latin typeface="Helvetica Neue"/>
                            <a:ea typeface="Helvetica Neue"/>
                            <a:cs typeface="Helvetica Neue"/>
                            <a:sym typeface="Helvetica Neue"/>
                          </a:rPr>
                          <a:t>S</a:t>
                        </a:r>
                      </a:p>
                    </a:txBody>
                    <a:tcPr marL="63500" marR="63500" marT="63500" marB="63500" anchor="ctr" anchorCtr="0" horzOverflow="overflow">
                      <a:lnL w="25400">
                        <a:solidFill>
                          <a:srgbClr val="929292"/>
                        </a:solidFill>
                        <a:miter lim="400000"/>
                      </a:lnL>
                      <a:lnR w="0">
                        <a:miter lim="400000"/>
                      </a:lnR>
                      <a:lnT w="25400">
                        <a:solidFill>
                          <a:srgbClr val="929292"/>
                        </a:solidFill>
                        <a:miter lim="400000"/>
                      </a:lnT>
                      <a:lnB w="12700">
                        <a:solidFill>
                          <a:srgbClr val="D6D6D6"/>
                        </a:solidFill>
                        <a:miter lim="400000"/>
                      </a:lnB>
                    </a:tcPr>
                  </a:tc>
                  <a:tc>
                    <a:txBody>
                      <a:bodyPr/>
                      <a:lstStyle/>
                      <a:p>
                        <a:pPr defTabSz="914400">
                          <a:tabLst>
                            <a:tab pos="596900" algn="l"/>
                          </a:tabLst>
                          <a:defRPr sz="1800"/>
                        </a:pPr>
                        <a:r>
                          <a:rPr b="1" sz="900">
                            <a:solidFill>
                              <a:srgbClr val="444444"/>
                            </a:solidFill>
                            <a:latin typeface="Helvetica Neue"/>
                            <a:ea typeface="Helvetica Neue"/>
                            <a:cs typeface="Helvetica Neue"/>
                            <a:sym typeface="Helvetica Neue"/>
                          </a:rPr>
                          <a:t>M</a:t>
                        </a:r>
                      </a:p>
                    </a:txBody>
                    <a:tcPr marL="63500" marR="63500" marT="63500" marB="63500" anchor="ctr" anchorCtr="0" horzOverflow="overflow">
                      <a:lnL w="0">
                        <a:miter lim="400000"/>
                      </a:lnL>
                      <a:lnR w="0">
                        <a:miter lim="400000"/>
                      </a:lnR>
                      <a:lnT w="25400">
                        <a:solidFill>
                          <a:srgbClr val="929292"/>
                        </a:solidFill>
                        <a:miter lim="400000"/>
                      </a:lnT>
                      <a:lnB w="12700">
                        <a:solidFill>
                          <a:srgbClr val="D6D6D6"/>
                        </a:solidFill>
                        <a:miter lim="400000"/>
                      </a:lnB>
                    </a:tcPr>
                  </a:tc>
                  <a:tc>
                    <a:txBody>
                      <a:bodyPr/>
                      <a:lstStyle/>
                      <a:p>
                        <a:pPr defTabSz="914400">
                          <a:tabLst>
                            <a:tab pos="596900" algn="l"/>
                          </a:tabLst>
                          <a:defRPr sz="1800"/>
                        </a:pPr>
                        <a:r>
                          <a:rPr b="1" sz="900">
                            <a:solidFill>
                              <a:srgbClr val="444444"/>
                            </a:solidFill>
                            <a:effectLst>
                              <a:outerShdw sx="100000" sy="100000" kx="0" ky="0" algn="b" rotWithShape="0" blurRad="12700" dist="12700" dir="5400000">
                                <a:srgbClr val="FFFFFF"/>
                              </a:outerShdw>
                            </a:effectLst>
                            <a:latin typeface="Helvetica Neue"/>
                            <a:ea typeface="Helvetica Neue"/>
                            <a:cs typeface="Helvetica Neue"/>
                            <a:sym typeface="Helvetica Neue"/>
                          </a:rPr>
                          <a:t>T</a:t>
                        </a:r>
                      </a:p>
                    </a:txBody>
                    <a:tcPr marL="63500" marR="63500" marT="63500" marB="63500" anchor="ctr" anchorCtr="0" horzOverflow="overflow">
                      <a:lnL w="0">
                        <a:miter lim="400000"/>
                      </a:lnL>
                      <a:lnR w="0">
                        <a:miter lim="400000"/>
                      </a:lnR>
                      <a:lnT w="25400">
                        <a:solidFill>
                          <a:srgbClr val="929292"/>
                        </a:solidFill>
                        <a:miter lim="400000"/>
                      </a:lnT>
                      <a:lnB w="12700">
                        <a:solidFill>
                          <a:srgbClr val="D6D6D6"/>
                        </a:solidFill>
                        <a:miter lim="400000"/>
                      </a:lnB>
                    </a:tcPr>
                  </a:tc>
                  <a:tc>
                    <a:txBody>
                      <a:bodyPr/>
                      <a:lstStyle/>
                      <a:p>
                        <a:pPr defTabSz="914400">
                          <a:tabLst>
                            <a:tab pos="596900" algn="l"/>
                          </a:tabLst>
                          <a:defRPr sz="1800"/>
                        </a:pPr>
                        <a:r>
                          <a:rPr b="1" sz="900">
                            <a:solidFill>
                              <a:srgbClr val="444444"/>
                            </a:solidFill>
                            <a:effectLst>
                              <a:outerShdw sx="100000" sy="100000" kx="0" ky="0" algn="b" rotWithShape="0" blurRad="12700" dist="12700" dir="5400000">
                                <a:srgbClr val="FFFFFF"/>
                              </a:outerShdw>
                            </a:effectLst>
                            <a:latin typeface="Helvetica Neue"/>
                            <a:ea typeface="Helvetica Neue"/>
                            <a:cs typeface="Helvetica Neue"/>
                            <a:sym typeface="Helvetica Neue"/>
                          </a:rPr>
                          <a:t>W</a:t>
                        </a:r>
                      </a:p>
                    </a:txBody>
                    <a:tcPr marL="63500" marR="63500" marT="63500" marB="63500" anchor="ctr" anchorCtr="0" horzOverflow="overflow">
                      <a:lnL w="0">
                        <a:miter lim="400000"/>
                      </a:lnL>
                      <a:lnR w="0">
                        <a:miter lim="400000"/>
                      </a:lnR>
                      <a:lnT w="25400">
                        <a:solidFill>
                          <a:srgbClr val="929292"/>
                        </a:solidFill>
                        <a:miter lim="400000"/>
                      </a:lnT>
                      <a:lnB w="12700">
                        <a:solidFill>
                          <a:srgbClr val="D6D6D6"/>
                        </a:solidFill>
                        <a:miter lim="400000"/>
                      </a:lnB>
                    </a:tcPr>
                  </a:tc>
                  <a:tc>
                    <a:txBody>
                      <a:bodyPr/>
                      <a:lstStyle/>
                      <a:p>
                        <a:pPr defTabSz="914400">
                          <a:tabLst>
                            <a:tab pos="596900" algn="l"/>
                          </a:tabLst>
                          <a:defRPr sz="1800"/>
                        </a:pPr>
                        <a:r>
                          <a:rPr b="1" sz="900">
                            <a:solidFill>
                              <a:srgbClr val="444444"/>
                            </a:solidFill>
                            <a:effectLst>
                              <a:outerShdw sx="100000" sy="100000" kx="0" ky="0" algn="b" rotWithShape="0" blurRad="12700" dist="12700" dir="5400000">
                                <a:srgbClr val="FFFFFF"/>
                              </a:outerShdw>
                            </a:effectLst>
                            <a:latin typeface="Helvetica Neue"/>
                            <a:ea typeface="Helvetica Neue"/>
                            <a:cs typeface="Helvetica Neue"/>
                            <a:sym typeface="Helvetica Neue"/>
                          </a:rPr>
                          <a:t>T</a:t>
                        </a:r>
                      </a:p>
                    </a:txBody>
                    <a:tcPr marL="63500" marR="63500" marT="63500" marB="63500" anchor="ctr" anchorCtr="0" horzOverflow="overflow">
                      <a:lnL w="0">
                        <a:miter lim="400000"/>
                      </a:lnL>
                      <a:lnR w="0">
                        <a:miter lim="400000"/>
                      </a:lnR>
                      <a:lnT w="25400">
                        <a:solidFill>
                          <a:srgbClr val="929292"/>
                        </a:solidFill>
                        <a:miter lim="400000"/>
                      </a:lnT>
                      <a:lnB w="12700">
                        <a:solidFill>
                          <a:srgbClr val="D6D6D6"/>
                        </a:solidFill>
                        <a:miter lim="400000"/>
                      </a:lnB>
                    </a:tcPr>
                  </a:tc>
                  <a:tc>
                    <a:txBody>
                      <a:bodyPr/>
                      <a:lstStyle/>
                      <a:p>
                        <a:pPr defTabSz="914400">
                          <a:tabLst>
                            <a:tab pos="596900" algn="l"/>
                          </a:tabLst>
                          <a:defRPr sz="1800"/>
                        </a:pPr>
                        <a:r>
                          <a:rPr b="1" sz="900">
                            <a:solidFill>
                              <a:srgbClr val="444444"/>
                            </a:solidFill>
                            <a:effectLst>
                              <a:outerShdw sx="100000" sy="100000" kx="0" ky="0" algn="b" rotWithShape="0" blurRad="12700" dist="12700" dir="5400000">
                                <a:srgbClr val="FFFFFF"/>
                              </a:outerShdw>
                            </a:effectLst>
                            <a:latin typeface="Helvetica Neue"/>
                            <a:ea typeface="Helvetica Neue"/>
                            <a:cs typeface="Helvetica Neue"/>
                            <a:sym typeface="Helvetica Neue"/>
                          </a:rPr>
                          <a:t>F</a:t>
                        </a:r>
                      </a:p>
                    </a:txBody>
                    <a:tcPr marL="63500" marR="63500" marT="63500" marB="63500" anchor="ctr" anchorCtr="0" horzOverflow="overflow">
                      <a:lnL w="0">
                        <a:miter lim="400000"/>
                      </a:lnL>
                      <a:lnR w="0">
                        <a:miter lim="400000"/>
                      </a:lnR>
                      <a:lnT w="25400">
                        <a:solidFill>
                          <a:srgbClr val="929292"/>
                        </a:solidFill>
                        <a:miter lim="400000"/>
                      </a:lnT>
                      <a:lnB w="12700">
                        <a:solidFill>
                          <a:srgbClr val="D6D6D6"/>
                        </a:solidFill>
                        <a:miter lim="400000"/>
                      </a:lnB>
                    </a:tcPr>
                  </a:tc>
                  <a:tc>
                    <a:txBody>
                      <a:bodyPr/>
                      <a:lstStyle/>
                      <a:p>
                        <a:pPr defTabSz="914400">
                          <a:tabLst>
                            <a:tab pos="596900" algn="l"/>
                          </a:tabLst>
                          <a:defRPr sz="1800"/>
                        </a:pPr>
                        <a:r>
                          <a:rPr b="1" sz="900">
                            <a:solidFill>
                              <a:srgbClr val="444444"/>
                            </a:solidFill>
                            <a:effectLst>
                              <a:outerShdw sx="100000" sy="100000" kx="0" ky="0" algn="b" rotWithShape="0" blurRad="12700" dist="12700" dir="5400000">
                                <a:srgbClr val="FFFFFF"/>
                              </a:outerShdw>
                            </a:effectLst>
                            <a:latin typeface="Helvetica Neue"/>
                            <a:ea typeface="Helvetica Neue"/>
                            <a:cs typeface="Helvetica Neue"/>
                            <a:sym typeface="Helvetica Neue"/>
                          </a:rPr>
                          <a:t>S</a:t>
                        </a:r>
                      </a:p>
                    </a:txBody>
                    <a:tcPr marL="63500" marR="63500" marT="63500" marB="63500" anchor="ctr" anchorCtr="0" horzOverflow="overflow">
                      <a:lnL w="0">
                        <a:miter lim="400000"/>
                      </a:lnL>
                      <a:lnR w="25400">
                        <a:solidFill>
                          <a:srgbClr val="929292"/>
                        </a:solidFill>
                        <a:miter lim="400000"/>
                      </a:lnR>
                      <a:lnT w="25400">
                        <a:solidFill>
                          <a:srgbClr val="929292"/>
                        </a:solidFill>
                        <a:miter lim="400000"/>
                      </a:lnT>
                      <a:lnB w="12700">
                        <a:solidFill>
                          <a:srgbClr val="D6D6D6"/>
                        </a:solidFill>
                        <a:miter lim="400000"/>
                      </a:lnB>
                    </a:tcPr>
                  </a:tc>
                </a:tr>
                <a:tr h="181428">
                  <a:tc>
                    <a:txBody>
                      <a:bodyPr/>
                      <a:lstStyle/>
                      <a:p>
                        <a:pPr defTabSz="914400">
                          <a:tabLst>
                            <a:tab pos="596900" algn="l"/>
                          </a:tabLst>
                          <a:defRPr sz="900">
                            <a:solidFill>
                              <a:srgbClr val="444444"/>
                            </a:solidFill>
                            <a:latin typeface="Helvetica Neue"/>
                            <a:ea typeface="Helvetica Neue"/>
                            <a:cs typeface="Helvetica Neue"/>
                            <a:sym typeface="Helvetica Neue"/>
                          </a:defRPr>
                        </a:pPr>
                      </a:p>
                    </a:txBody>
                    <a:tcPr marL="63500" marR="63500" marT="63500" marB="63500" anchor="ctr" anchorCtr="0" horzOverflow="overflow">
                      <a:lnL w="25400">
                        <a:solidFill>
                          <a:srgbClr val="929292"/>
                        </a:solidFill>
                        <a:miter lim="400000"/>
                      </a:lnL>
                      <a:lnR w="0">
                        <a:miter lim="400000"/>
                      </a:lnR>
                      <a:lnT w="12700">
                        <a:solidFill>
                          <a:srgbClr val="D6D6D6"/>
                        </a:solidFill>
                        <a:miter lim="400000"/>
                      </a:lnT>
                      <a:lnB w="0">
                        <a:miter lim="400000"/>
                      </a:lnB>
                    </a:tcPr>
                  </a:tc>
                  <a:tc>
                    <a:txBody>
                      <a:bodyPr/>
                      <a:lstStyle/>
                      <a:p>
                        <a:pPr defTabSz="914400">
                          <a:tabLst>
                            <a:tab pos="596900" algn="l"/>
                          </a:tabLst>
                          <a:defRPr sz="900">
                            <a:solidFill>
                              <a:srgbClr val="444444"/>
                            </a:solidFill>
                            <a:latin typeface="Helvetica Neue"/>
                            <a:ea typeface="Helvetica Neue"/>
                            <a:cs typeface="Helvetica Neue"/>
                            <a:sym typeface="Helvetica Neue"/>
                          </a:defRPr>
                        </a:pPr>
                      </a:p>
                    </a:txBody>
                    <a:tcPr marL="63500" marR="63500" marT="63500" marB="63500" anchor="ctr" anchorCtr="0" horzOverflow="overflow">
                      <a:lnL w="0">
                        <a:miter lim="400000"/>
                      </a:lnL>
                      <a:lnR w="0">
                        <a:miter lim="400000"/>
                      </a:lnR>
                      <a:lnT w="12700">
                        <a:solidFill>
                          <a:srgbClr val="D6D6D6"/>
                        </a:solidFill>
                        <a:miter lim="400000"/>
                      </a:lnT>
                      <a:lnB w="12700">
                        <a:solidFill>
                          <a:srgbClr val="A9A9A9"/>
                        </a:solidFill>
                        <a:miter lim="400000"/>
                      </a:lnB>
                    </a:tcPr>
                  </a:tc>
                  <a:tc>
                    <a:txBody>
                      <a:bodyPr/>
                      <a:lstStyle/>
                      <a:p>
                        <a:pPr defTabSz="914400">
                          <a:tabLst>
                            <a:tab pos="596900" algn="l"/>
                          </a:tabLst>
                          <a:defRPr sz="900">
                            <a:solidFill>
                              <a:srgbClr val="444444"/>
                            </a:solidFill>
                            <a:latin typeface="Helvetica Neue"/>
                            <a:ea typeface="Helvetica Neue"/>
                            <a:cs typeface="Helvetica Neue"/>
                            <a:sym typeface="Helvetica Neue"/>
                          </a:defRPr>
                        </a:pPr>
                      </a:p>
                    </a:txBody>
                    <a:tcPr marL="63500" marR="63500" marT="63500" marB="63500" anchor="ctr" anchorCtr="0" horzOverflow="overflow">
                      <a:lnL w="0">
                        <a:miter lim="400000"/>
                      </a:lnL>
                      <a:lnR w="0">
                        <a:miter lim="400000"/>
                      </a:lnR>
                      <a:lnT w="12700">
                        <a:solidFill>
                          <a:srgbClr val="D6D6D6"/>
                        </a:solidFill>
                        <a:miter lim="400000"/>
                      </a:lnT>
                      <a:lnB w="0">
                        <a:miter lim="400000"/>
                      </a:lnB>
                    </a:tcPr>
                  </a:tc>
                  <a:tc>
                    <a:txBody>
                      <a:bodyPr/>
                      <a:lstStyle/>
                      <a:p>
                        <a:pPr defTabSz="914400">
                          <a:tabLst>
                            <a:tab pos="596900" algn="l"/>
                          </a:tabLst>
                          <a:defRPr sz="900">
                            <a:solidFill>
                              <a:srgbClr val="444444"/>
                            </a:solidFill>
                            <a:latin typeface="Helvetica Neue"/>
                            <a:ea typeface="Helvetica Neue"/>
                            <a:cs typeface="Helvetica Neue"/>
                            <a:sym typeface="Helvetica Neue"/>
                          </a:defRPr>
                        </a:pPr>
                      </a:p>
                    </a:txBody>
                    <a:tcPr marL="63500" marR="63500" marT="63500" marB="63500" anchor="ctr" anchorCtr="0" horzOverflow="overflow">
                      <a:lnL w="0">
                        <a:miter lim="400000"/>
                      </a:lnL>
                      <a:lnR w="0">
                        <a:miter lim="400000"/>
                      </a:lnR>
                      <a:lnT w="12700">
                        <a:solidFill>
                          <a:srgbClr val="D6D6D6"/>
                        </a:solidFill>
                        <a:miter lim="400000"/>
                      </a:lnT>
                      <a:lnB w="0">
                        <a:miter lim="400000"/>
                      </a:lnB>
                    </a:tcPr>
                  </a:tc>
                  <a:tc>
                    <a:txBody>
                      <a:bodyPr/>
                      <a:lstStyle/>
                      <a:p>
                        <a:pPr defTabSz="914400">
                          <a:tabLst>
                            <a:tab pos="596900" algn="l"/>
                          </a:tabLst>
                          <a:defRPr sz="900">
                            <a:solidFill>
                              <a:srgbClr val="444444"/>
                            </a:solidFill>
                            <a:latin typeface="Helvetica Neue"/>
                            <a:ea typeface="Helvetica Neue"/>
                            <a:cs typeface="Helvetica Neue"/>
                            <a:sym typeface="Helvetica Neue"/>
                          </a:defRPr>
                        </a:pPr>
                      </a:p>
                    </a:txBody>
                    <a:tcPr marL="63500" marR="63500" marT="63500" marB="63500" anchor="ctr" anchorCtr="0" horzOverflow="overflow">
                      <a:lnL w="0">
                        <a:miter lim="400000"/>
                      </a:lnL>
                      <a:lnR w="0">
                        <a:miter lim="400000"/>
                      </a:lnR>
                      <a:lnT w="12700">
                        <a:solidFill>
                          <a:srgbClr val="D6D6D6"/>
                        </a:solidFill>
                        <a:miter lim="400000"/>
                      </a:lnT>
                      <a:lnB w="0">
                        <a:miter lim="400000"/>
                      </a:lnB>
                    </a:tcPr>
                  </a:tc>
                  <a:tc>
                    <a:txBody>
                      <a:bodyPr/>
                      <a:lstStyle/>
                      <a:p>
                        <a:pPr defTabSz="914400">
                          <a:tabLst>
                            <a:tab pos="596900" algn="l"/>
                          </a:tabLst>
                          <a:defRPr sz="1800"/>
                        </a:pPr>
                        <a:r>
                          <a:rPr sz="900">
                            <a:solidFill>
                              <a:srgbClr val="444444"/>
                            </a:solidFill>
                            <a:latin typeface="Helvetica Neue"/>
                            <a:ea typeface="Helvetica Neue"/>
                            <a:cs typeface="Helvetica Neue"/>
                            <a:sym typeface="Helvetica Neue"/>
                          </a:rPr>
                          <a:t>1</a:t>
                        </a:r>
                      </a:p>
                    </a:txBody>
                    <a:tcPr marL="63500" marR="63500" marT="63500" marB="63500" anchor="ctr" anchorCtr="0" horzOverflow="overflow">
                      <a:lnL w="0">
                        <a:miter lim="400000"/>
                      </a:lnL>
                      <a:lnR w="0">
                        <a:miter lim="400000"/>
                      </a:lnR>
                      <a:lnT w="12700">
                        <a:solidFill>
                          <a:srgbClr val="D6D6D6"/>
                        </a:solidFill>
                        <a:miter lim="400000"/>
                      </a:lnT>
                      <a:lnB w="0">
                        <a:miter lim="400000"/>
                      </a:lnB>
                    </a:tcPr>
                  </a:tc>
                  <a:tc>
                    <a:txBody>
                      <a:bodyPr/>
                      <a:lstStyle/>
                      <a:p>
                        <a:pPr defTabSz="914400">
                          <a:tabLst>
                            <a:tab pos="596900" algn="l"/>
                          </a:tabLst>
                          <a:defRPr sz="1800"/>
                        </a:pPr>
                        <a:r>
                          <a:rPr sz="900">
                            <a:solidFill>
                              <a:srgbClr val="444444"/>
                            </a:solidFill>
                            <a:latin typeface="Helvetica Neue"/>
                            <a:ea typeface="Helvetica Neue"/>
                            <a:cs typeface="Helvetica Neue"/>
                            <a:sym typeface="Helvetica Neue"/>
                          </a:rPr>
                          <a:t>2</a:t>
                        </a:r>
                      </a:p>
                    </a:txBody>
                    <a:tcPr marL="63500" marR="63500" marT="63500" marB="63500" anchor="ctr" anchorCtr="0" horzOverflow="overflow">
                      <a:lnL w="0">
                        <a:miter lim="400000"/>
                      </a:lnL>
                      <a:lnR w="25400">
                        <a:solidFill>
                          <a:srgbClr val="929292"/>
                        </a:solidFill>
                        <a:miter lim="400000"/>
                      </a:lnR>
                      <a:lnT w="12700">
                        <a:solidFill>
                          <a:srgbClr val="D6D6D6"/>
                        </a:solidFill>
                        <a:miter lim="400000"/>
                      </a:lnT>
                      <a:lnB w="0">
                        <a:miter lim="400000"/>
                      </a:lnB>
                    </a:tcPr>
                  </a:tc>
                </a:tr>
                <a:tr h="181428">
                  <a:tc>
                    <a:txBody>
                      <a:bodyPr/>
                      <a:lstStyle/>
                      <a:p>
                        <a:pPr defTabSz="914400">
                          <a:tabLst>
                            <a:tab pos="596900" algn="l"/>
                          </a:tabLst>
                          <a:defRPr sz="1800"/>
                        </a:pPr>
                        <a:r>
                          <a:rPr sz="900">
                            <a:solidFill>
                              <a:srgbClr val="444444"/>
                            </a:solidFill>
                            <a:latin typeface="Helvetica Neue"/>
                            <a:ea typeface="Helvetica Neue"/>
                            <a:cs typeface="Helvetica Neue"/>
                            <a:sym typeface="Helvetica Neue"/>
                          </a:rPr>
                          <a:t>3</a:t>
                        </a:r>
                      </a:p>
                    </a:txBody>
                    <a:tcPr marL="63500" marR="63500" marT="63500" marB="63500" anchor="ctr" anchorCtr="0" horzOverflow="overflow">
                      <a:lnL w="25400">
                        <a:solidFill>
                          <a:srgbClr val="929292"/>
                        </a:solidFill>
                        <a:miter lim="400000"/>
                      </a:lnL>
                      <a:lnR w="12700">
                        <a:solidFill>
                          <a:srgbClr val="A9A9A9"/>
                        </a:solidFill>
                        <a:miter lim="400000"/>
                      </a:lnR>
                      <a:lnT w="0">
                        <a:miter lim="400000"/>
                      </a:lnT>
                      <a:lnB w="0">
                        <a:miter lim="400000"/>
                      </a:lnB>
                    </a:tcPr>
                  </a:tc>
                  <a:tc>
                    <a:txBody>
                      <a:bodyPr/>
                      <a:lstStyle/>
                      <a:p>
                        <a:pPr defTabSz="914400">
                          <a:tabLst>
                            <a:tab pos="596900" algn="l"/>
                          </a:tabLst>
                          <a:defRPr sz="1800"/>
                        </a:pPr>
                        <a:r>
                          <a:rPr sz="900">
                            <a:solidFill>
                              <a:srgbClr val="444444"/>
                            </a:solidFill>
                            <a:latin typeface="Helvetica Neue"/>
                            <a:ea typeface="Helvetica Neue"/>
                            <a:cs typeface="Helvetica Neue"/>
                            <a:sym typeface="Helvetica Neue"/>
                          </a:rPr>
                          <a:t>4</a:t>
                        </a:r>
                      </a:p>
                    </a:txBody>
                    <a:tcPr marL="63500" marR="63500" marT="63500" marB="63500" anchor="ctr" anchorCtr="0" horzOverflow="overflow">
                      <a:lnL w="12700">
                        <a:solidFill>
                          <a:srgbClr val="A9A9A9"/>
                        </a:solidFill>
                        <a:miter lim="400000"/>
                      </a:lnL>
                      <a:lnR w="12700">
                        <a:solidFill>
                          <a:srgbClr val="A9A9A9"/>
                        </a:solidFill>
                        <a:miter lim="400000"/>
                      </a:lnR>
                      <a:lnT w="12700">
                        <a:solidFill>
                          <a:srgbClr val="A9A9A9"/>
                        </a:solidFill>
                        <a:miter lim="400000"/>
                      </a:lnT>
                      <a:lnB w="12700">
                        <a:solidFill>
                          <a:srgbClr val="A9A9A9"/>
                        </a:solidFill>
                        <a:miter lim="400000"/>
                      </a:lnB>
                      <a:gradFill flip="none" rotWithShape="1">
                        <a:gsLst>
                          <a:gs pos="0">
                            <a:srgbClr val="EBEBEB"/>
                          </a:gs>
                          <a:gs pos="100000">
                            <a:srgbClr val="C0C0C0"/>
                          </a:gs>
                        </a:gsLst>
                        <a:lin ang="5400000" scaled="0"/>
                      </a:gradFill>
                    </a:tcPr>
                  </a:tc>
                  <a:tc>
                    <a:txBody>
                      <a:bodyPr/>
                      <a:lstStyle/>
                      <a:p>
                        <a:pPr defTabSz="914400">
                          <a:tabLst>
                            <a:tab pos="596900" algn="l"/>
                          </a:tabLst>
                          <a:defRPr sz="1800"/>
                        </a:pPr>
                        <a:r>
                          <a:rPr sz="900">
                            <a:solidFill>
                              <a:srgbClr val="444444"/>
                            </a:solidFill>
                            <a:latin typeface="Helvetica Neue"/>
                            <a:ea typeface="Helvetica Neue"/>
                            <a:cs typeface="Helvetica Neue"/>
                            <a:sym typeface="Helvetica Neue"/>
                          </a:rPr>
                          <a:t>5</a:t>
                        </a:r>
                      </a:p>
                    </a:txBody>
                    <a:tcPr marL="63500" marR="63500" marT="63500" marB="63500" anchor="ctr" anchorCtr="0" horzOverflow="overflow">
                      <a:lnL w="12700">
                        <a:solidFill>
                          <a:srgbClr val="A9A9A9"/>
                        </a:solidFill>
                        <a:miter lim="400000"/>
                      </a:lnL>
                      <a:lnR w="0">
                        <a:miter lim="400000"/>
                      </a:lnR>
                      <a:lnT w="0">
                        <a:miter lim="400000"/>
                      </a:lnT>
                      <a:lnB w="0">
                        <a:miter lim="400000"/>
                      </a:lnB>
                    </a:tcPr>
                  </a:tc>
                  <a:tc>
                    <a:txBody>
                      <a:bodyPr/>
                      <a:lstStyle/>
                      <a:p>
                        <a:pPr defTabSz="914400">
                          <a:tabLst>
                            <a:tab pos="596900" algn="l"/>
                          </a:tabLst>
                          <a:defRPr sz="1800"/>
                        </a:pPr>
                        <a:r>
                          <a:rPr sz="900">
                            <a:solidFill>
                              <a:srgbClr val="444444"/>
                            </a:solidFill>
                            <a:latin typeface="Helvetica Neue"/>
                            <a:ea typeface="Helvetica Neue"/>
                            <a:cs typeface="Helvetica Neue"/>
                            <a:sym typeface="Helvetica Neue"/>
                          </a:rPr>
                          <a:t>6</a:t>
                        </a:r>
                      </a:p>
                    </a:txBody>
                    <a:tcPr marL="63500" marR="63500" marT="63500" marB="63500" anchor="ctr" anchorCtr="0" horzOverflow="overflow">
                      <a:lnL w="0">
                        <a:miter lim="400000"/>
                      </a:lnL>
                      <a:lnR w="0">
                        <a:miter lim="400000"/>
                      </a:lnR>
                      <a:lnT w="0">
                        <a:miter lim="400000"/>
                      </a:lnT>
                      <a:lnB w="0">
                        <a:miter lim="400000"/>
                      </a:lnB>
                    </a:tcPr>
                  </a:tc>
                  <a:tc>
                    <a:txBody>
                      <a:bodyPr/>
                      <a:lstStyle/>
                      <a:p>
                        <a:pPr defTabSz="914400">
                          <a:tabLst>
                            <a:tab pos="596900" algn="l"/>
                          </a:tabLst>
                          <a:defRPr sz="1800"/>
                        </a:pPr>
                        <a:r>
                          <a:rPr sz="900">
                            <a:solidFill>
                              <a:srgbClr val="444444"/>
                            </a:solidFill>
                            <a:latin typeface="Helvetica Neue"/>
                            <a:ea typeface="Helvetica Neue"/>
                            <a:cs typeface="Helvetica Neue"/>
                            <a:sym typeface="Helvetica Neue"/>
                          </a:rPr>
                          <a:t>7</a:t>
                        </a:r>
                      </a:p>
                    </a:txBody>
                    <a:tcPr marL="63500" marR="63500" marT="63500" marB="63500" anchor="ctr" anchorCtr="0" horzOverflow="overflow">
                      <a:lnL w="0">
                        <a:miter lim="400000"/>
                      </a:lnL>
                      <a:lnR w="0">
                        <a:miter lim="400000"/>
                      </a:lnR>
                      <a:lnT w="0">
                        <a:miter lim="400000"/>
                      </a:lnT>
                      <a:lnB w="0">
                        <a:miter lim="400000"/>
                      </a:lnB>
                    </a:tcPr>
                  </a:tc>
                  <a:tc>
                    <a:txBody>
                      <a:bodyPr/>
                      <a:lstStyle/>
                      <a:p>
                        <a:pPr defTabSz="914400">
                          <a:tabLst>
                            <a:tab pos="596900" algn="l"/>
                          </a:tabLst>
                          <a:defRPr sz="1800"/>
                        </a:pPr>
                        <a:r>
                          <a:rPr sz="900">
                            <a:solidFill>
                              <a:srgbClr val="444444"/>
                            </a:solidFill>
                            <a:latin typeface="Helvetica Neue"/>
                            <a:ea typeface="Helvetica Neue"/>
                            <a:cs typeface="Helvetica Neue"/>
                            <a:sym typeface="Helvetica Neue"/>
                          </a:rPr>
                          <a:t>8</a:t>
                        </a:r>
                      </a:p>
                    </a:txBody>
                    <a:tcPr marL="63500" marR="63500" marT="63500" marB="63500" anchor="ctr" anchorCtr="0" horzOverflow="overflow">
                      <a:lnL w="0">
                        <a:miter lim="400000"/>
                      </a:lnL>
                      <a:lnR w="0">
                        <a:miter lim="400000"/>
                      </a:lnR>
                      <a:lnT w="0">
                        <a:miter lim="400000"/>
                      </a:lnT>
                      <a:lnB w="0">
                        <a:miter lim="400000"/>
                      </a:lnB>
                    </a:tcPr>
                  </a:tc>
                  <a:tc>
                    <a:txBody>
                      <a:bodyPr/>
                      <a:lstStyle/>
                      <a:p>
                        <a:pPr defTabSz="914400">
                          <a:tabLst>
                            <a:tab pos="596900" algn="l"/>
                          </a:tabLst>
                          <a:defRPr sz="1800"/>
                        </a:pPr>
                        <a:r>
                          <a:rPr sz="900">
                            <a:solidFill>
                              <a:srgbClr val="444444"/>
                            </a:solidFill>
                            <a:latin typeface="Helvetica Neue"/>
                            <a:ea typeface="Helvetica Neue"/>
                            <a:cs typeface="Helvetica Neue"/>
                            <a:sym typeface="Helvetica Neue"/>
                          </a:rPr>
                          <a:t>9</a:t>
                        </a:r>
                      </a:p>
                    </a:txBody>
                    <a:tcPr marL="63500" marR="63500" marT="63500" marB="63500" anchor="ctr" anchorCtr="0" horzOverflow="overflow">
                      <a:lnL w="0">
                        <a:miter lim="400000"/>
                      </a:lnL>
                      <a:lnR w="25400">
                        <a:solidFill>
                          <a:srgbClr val="929292"/>
                        </a:solidFill>
                        <a:miter lim="400000"/>
                      </a:lnR>
                      <a:lnT w="0">
                        <a:miter lim="400000"/>
                      </a:lnT>
                      <a:lnB w="0">
                        <a:miter lim="400000"/>
                      </a:lnB>
                    </a:tcPr>
                  </a:tc>
                </a:tr>
                <a:tr h="181428">
                  <a:tc>
                    <a:txBody>
                      <a:bodyPr/>
                      <a:lstStyle/>
                      <a:p>
                        <a:pPr defTabSz="914400">
                          <a:tabLst>
                            <a:tab pos="596900" algn="l"/>
                          </a:tabLst>
                          <a:defRPr sz="1800"/>
                        </a:pPr>
                        <a:r>
                          <a:rPr sz="900">
                            <a:solidFill>
                              <a:srgbClr val="444444"/>
                            </a:solidFill>
                            <a:latin typeface="Helvetica Neue"/>
                            <a:ea typeface="Helvetica Neue"/>
                            <a:cs typeface="Helvetica Neue"/>
                            <a:sym typeface="Helvetica Neue"/>
                          </a:rPr>
                          <a:t>10</a:t>
                        </a:r>
                      </a:p>
                    </a:txBody>
                    <a:tcPr marL="63500" marR="63500" marT="63500" marB="63500" anchor="ctr" anchorCtr="0" horzOverflow="overflow">
                      <a:lnL w="25400">
                        <a:solidFill>
                          <a:srgbClr val="929292"/>
                        </a:solidFill>
                        <a:miter lim="400000"/>
                      </a:lnL>
                      <a:lnR w="0">
                        <a:miter lim="400000"/>
                      </a:lnR>
                      <a:lnT w="0">
                        <a:miter lim="400000"/>
                      </a:lnT>
                      <a:lnB w="0">
                        <a:miter lim="400000"/>
                      </a:lnB>
                    </a:tcPr>
                  </a:tc>
                  <a:tc>
                    <a:txBody>
                      <a:bodyPr/>
                      <a:lstStyle/>
                      <a:p>
                        <a:pPr defTabSz="914400">
                          <a:tabLst>
                            <a:tab pos="596900" algn="l"/>
                          </a:tabLst>
                          <a:defRPr sz="1800"/>
                        </a:pPr>
                        <a:r>
                          <a:rPr sz="900">
                            <a:solidFill>
                              <a:srgbClr val="444444"/>
                            </a:solidFill>
                            <a:latin typeface="Helvetica Neue"/>
                            <a:ea typeface="Helvetica Neue"/>
                            <a:cs typeface="Helvetica Neue"/>
                            <a:sym typeface="Helvetica Neue"/>
                          </a:rPr>
                          <a:t>11</a:t>
                        </a:r>
                      </a:p>
                    </a:txBody>
                    <a:tcPr marL="63500" marR="63500" marT="63500" marB="63500" anchor="ctr" anchorCtr="0" horzOverflow="overflow">
                      <a:lnL w="0">
                        <a:miter lim="400000"/>
                      </a:lnL>
                      <a:lnR w="0">
                        <a:miter lim="400000"/>
                      </a:lnR>
                      <a:lnT w="12700">
                        <a:solidFill>
                          <a:srgbClr val="A9A9A9"/>
                        </a:solidFill>
                        <a:miter lim="400000"/>
                      </a:lnT>
                      <a:lnB w="0">
                        <a:miter lim="400000"/>
                      </a:lnB>
                    </a:tcPr>
                  </a:tc>
                  <a:tc>
                    <a:txBody>
                      <a:bodyPr/>
                      <a:lstStyle/>
                      <a:p>
                        <a:pPr defTabSz="914400">
                          <a:tabLst>
                            <a:tab pos="596900" algn="l"/>
                          </a:tabLst>
                          <a:defRPr sz="1800"/>
                        </a:pPr>
                        <a:r>
                          <a:rPr sz="900">
                            <a:solidFill>
                              <a:srgbClr val="444444"/>
                            </a:solidFill>
                            <a:latin typeface="Helvetica Neue"/>
                            <a:ea typeface="Helvetica Neue"/>
                            <a:cs typeface="Helvetica Neue"/>
                            <a:sym typeface="Helvetica Neue"/>
                          </a:rPr>
                          <a:t>12</a:t>
                        </a:r>
                      </a:p>
                    </a:txBody>
                    <a:tcPr marL="63500" marR="63500" marT="63500" marB="63500" anchor="ctr" anchorCtr="0" horzOverflow="overflow">
                      <a:lnL w="0">
                        <a:miter lim="400000"/>
                      </a:lnL>
                      <a:lnR w="0">
                        <a:miter lim="400000"/>
                      </a:lnR>
                      <a:lnT w="0">
                        <a:miter lim="400000"/>
                      </a:lnT>
                      <a:lnB w="0">
                        <a:miter lim="400000"/>
                      </a:lnB>
                    </a:tcPr>
                  </a:tc>
                  <a:tc>
                    <a:txBody>
                      <a:bodyPr/>
                      <a:lstStyle/>
                      <a:p>
                        <a:pPr defTabSz="914400">
                          <a:tabLst>
                            <a:tab pos="596900" algn="l"/>
                          </a:tabLst>
                          <a:defRPr sz="1800"/>
                        </a:pPr>
                        <a:r>
                          <a:rPr sz="900">
                            <a:solidFill>
                              <a:srgbClr val="444444"/>
                            </a:solidFill>
                            <a:latin typeface="Helvetica Neue"/>
                            <a:ea typeface="Helvetica Neue"/>
                            <a:cs typeface="Helvetica Neue"/>
                            <a:sym typeface="Helvetica Neue"/>
                          </a:rPr>
                          <a:t>13</a:t>
                        </a:r>
                      </a:p>
                    </a:txBody>
                    <a:tcPr marL="63500" marR="63500" marT="63500" marB="63500" anchor="ctr" anchorCtr="0" horzOverflow="overflow">
                      <a:lnL w="0">
                        <a:miter lim="400000"/>
                      </a:lnL>
                      <a:lnR w="0">
                        <a:miter lim="400000"/>
                      </a:lnR>
                      <a:lnT w="0">
                        <a:miter lim="400000"/>
                      </a:lnT>
                      <a:lnB w="0">
                        <a:miter lim="400000"/>
                      </a:lnB>
                    </a:tcPr>
                  </a:tc>
                  <a:tc>
                    <a:txBody>
                      <a:bodyPr/>
                      <a:lstStyle/>
                      <a:p>
                        <a:pPr defTabSz="914400">
                          <a:tabLst>
                            <a:tab pos="596900" algn="l"/>
                          </a:tabLst>
                          <a:defRPr sz="1800"/>
                        </a:pPr>
                        <a:r>
                          <a:rPr sz="900">
                            <a:solidFill>
                              <a:srgbClr val="444444"/>
                            </a:solidFill>
                            <a:latin typeface="Helvetica Neue"/>
                            <a:ea typeface="Helvetica Neue"/>
                            <a:cs typeface="Helvetica Neue"/>
                            <a:sym typeface="Helvetica Neue"/>
                          </a:rPr>
                          <a:t>14</a:t>
                        </a:r>
                      </a:p>
                    </a:txBody>
                    <a:tcPr marL="63500" marR="63500" marT="63500" marB="63500" anchor="ctr" anchorCtr="0" horzOverflow="overflow">
                      <a:lnL w="0">
                        <a:miter lim="400000"/>
                      </a:lnL>
                      <a:lnR w="0">
                        <a:miter lim="400000"/>
                      </a:lnR>
                      <a:lnT w="0">
                        <a:miter lim="400000"/>
                      </a:lnT>
                      <a:lnB w="0">
                        <a:miter lim="400000"/>
                      </a:lnB>
                    </a:tcPr>
                  </a:tc>
                  <a:tc>
                    <a:txBody>
                      <a:bodyPr/>
                      <a:lstStyle/>
                      <a:p>
                        <a:pPr defTabSz="914400">
                          <a:tabLst>
                            <a:tab pos="596900" algn="l"/>
                          </a:tabLst>
                          <a:defRPr sz="1800"/>
                        </a:pPr>
                        <a:r>
                          <a:rPr sz="900">
                            <a:solidFill>
                              <a:srgbClr val="444444"/>
                            </a:solidFill>
                            <a:latin typeface="Helvetica Neue"/>
                            <a:ea typeface="Helvetica Neue"/>
                            <a:cs typeface="Helvetica Neue"/>
                            <a:sym typeface="Helvetica Neue"/>
                          </a:rPr>
                          <a:t>15</a:t>
                        </a:r>
                      </a:p>
                    </a:txBody>
                    <a:tcPr marL="63500" marR="63500" marT="63500" marB="63500" anchor="ctr" anchorCtr="0" horzOverflow="overflow">
                      <a:lnL w="0">
                        <a:miter lim="400000"/>
                      </a:lnL>
                      <a:lnR w="0">
                        <a:miter lim="400000"/>
                      </a:lnR>
                      <a:lnT w="0">
                        <a:miter lim="400000"/>
                      </a:lnT>
                      <a:lnB w="0">
                        <a:miter lim="400000"/>
                      </a:lnB>
                    </a:tcPr>
                  </a:tc>
                  <a:tc>
                    <a:txBody>
                      <a:bodyPr/>
                      <a:lstStyle/>
                      <a:p>
                        <a:pPr defTabSz="914400">
                          <a:tabLst>
                            <a:tab pos="596900" algn="l"/>
                          </a:tabLst>
                          <a:defRPr sz="1800"/>
                        </a:pPr>
                        <a:r>
                          <a:rPr sz="900">
                            <a:solidFill>
                              <a:srgbClr val="444444"/>
                            </a:solidFill>
                            <a:latin typeface="Helvetica Neue"/>
                            <a:ea typeface="Helvetica Neue"/>
                            <a:cs typeface="Helvetica Neue"/>
                            <a:sym typeface="Helvetica Neue"/>
                          </a:rPr>
                          <a:t>16</a:t>
                        </a:r>
                      </a:p>
                    </a:txBody>
                    <a:tcPr marL="63500" marR="63500" marT="63500" marB="63500" anchor="ctr" anchorCtr="0" horzOverflow="overflow">
                      <a:lnL w="0">
                        <a:miter lim="400000"/>
                      </a:lnL>
                      <a:lnR w="25400">
                        <a:solidFill>
                          <a:srgbClr val="929292"/>
                        </a:solidFill>
                        <a:miter lim="400000"/>
                      </a:lnR>
                      <a:lnT w="0">
                        <a:miter lim="400000"/>
                      </a:lnT>
                      <a:lnB w="0">
                        <a:miter lim="400000"/>
                      </a:lnB>
                    </a:tcPr>
                  </a:tc>
                </a:tr>
                <a:tr h="181428">
                  <a:tc>
                    <a:txBody>
                      <a:bodyPr/>
                      <a:lstStyle/>
                      <a:p>
                        <a:pPr defTabSz="914400">
                          <a:tabLst>
                            <a:tab pos="596900" algn="l"/>
                          </a:tabLst>
                          <a:defRPr sz="1800"/>
                        </a:pPr>
                        <a:r>
                          <a:rPr sz="900">
                            <a:solidFill>
                              <a:srgbClr val="444444"/>
                            </a:solidFill>
                            <a:latin typeface="Helvetica Neue"/>
                            <a:ea typeface="Helvetica Neue"/>
                            <a:cs typeface="Helvetica Neue"/>
                            <a:sym typeface="Helvetica Neue"/>
                          </a:rPr>
                          <a:t>17</a:t>
                        </a:r>
                      </a:p>
                    </a:txBody>
                    <a:tcPr marL="63500" marR="63500" marT="63500" marB="63500" anchor="ctr" anchorCtr="0" horzOverflow="overflow">
                      <a:lnL w="25400">
                        <a:solidFill>
                          <a:srgbClr val="929292"/>
                        </a:solidFill>
                        <a:miter lim="400000"/>
                      </a:lnL>
                      <a:lnR w="0">
                        <a:miter lim="400000"/>
                      </a:lnR>
                      <a:lnT w="0">
                        <a:miter lim="400000"/>
                      </a:lnT>
                      <a:lnB w="0">
                        <a:miter lim="400000"/>
                      </a:lnB>
                    </a:tcPr>
                  </a:tc>
                  <a:tc>
                    <a:txBody>
                      <a:bodyPr/>
                      <a:lstStyle/>
                      <a:p>
                        <a:pPr defTabSz="914400">
                          <a:tabLst>
                            <a:tab pos="596900" algn="l"/>
                          </a:tabLst>
                          <a:defRPr sz="1800"/>
                        </a:pPr>
                        <a:r>
                          <a:rPr sz="900">
                            <a:solidFill>
                              <a:srgbClr val="444444"/>
                            </a:solidFill>
                            <a:latin typeface="Helvetica Neue"/>
                            <a:ea typeface="Helvetica Neue"/>
                            <a:cs typeface="Helvetica Neue"/>
                            <a:sym typeface="Helvetica Neue"/>
                          </a:rPr>
                          <a:t>18</a:t>
                        </a:r>
                      </a:p>
                    </a:txBody>
                    <a:tcPr marL="63500" marR="63500" marT="63500" marB="63500" anchor="ctr" anchorCtr="0" horzOverflow="overflow">
                      <a:lnL w="0">
                        <a:miter lim="400000"/>
                      </a:lnL>
                      <a:lnR w="0">
                        <a:miter lim="400000"/>
                      </a:lnR>
                      <a:lnT w="0">
                        <a:miter lim="400000"/>
                      </a:lnT>
                      <a:lnB w="0">
                        <a:miter lim="400000"/>
                      </a:lnB>
                    </a:tcPr>
                  </a:tc>
                  <a:tc>
                    <a:txBody>
                      <a:bodyPr/>
                      <a:lstStyle/>
                      <a:p>
                        <a:pPr defTabSz="914400">
                          <a:tabLst>
                            <a:tab pos="596900" algn="l"/>
                          </a:tabLst>
                          <a:defRPr sz="1800"/>
                        </a:pPr>
                        <a:r>
                          <a:rPr sz="900">
                            <a:solidFill>
                              <a:srgbClr val="444444"/>
                            </a:solidFill>
                            <a:latin typeface="Helvetica Neue"/>
                            <a:ea typeface="Helvetica Neue"/>
                            <a:cs typeface="Helvetica Neue"/>
                            <a:sym typeface="Helvetica Neue"/>
                          </a:rPr>
                          <a:t>19</a:t>
                        </a:r>
                      </a:p>
                    </a:txBody>
                    <a:tcPr marL="63500" marR="63500" marT="63500" marB="63500" anchor="ctr" anchorCtr="0" horzOverflow="overflow">
                      <a:lnL w="0">
                        <a:miter lim="400000"/>
                      </a:lnL>
                      <a:lnR w="0">
                        <a:miter lim="400000"/>
                      </a:lnR>
                      <a:lnT w="0">
                        <a:miter lim="400000"/>
                      </a:lnT>
                      <a:lnB w="0">
                        <a:miter lim="400000"/>
                      </a:lnB>
                    </a:tcPr>
                  </a:tc>
                  <a:tc>
                    <a:txBody>
                      <a:bodyPr/>
                      <a:lstStyle/>
                      <a:p>
                        <a:pPr defTabSz="914400">
                          <a:tabLst>
                            <a:tab pos="596900" algn="l"/>
                          </a:tabLst>
                          <a:defRPr sz="1800"/>
                        </a:pPr>
                        <a:r>
                          <a:rPr sz="900">
                            <a:solidFill>
                              <a:srgbClr val="444444"/>
                            </a:solidFill>
                            <a:latin typeface="Helvetica Neue"/>
                            <a:ea typeface="Helvetica Neue"/>
                            <a:cs typeface="Helvetica Neue"/>
                            <a:sym typeface="Helvetica Neue"/>
                          </a:rPr>
                          <a:t>20</a:t>
                        </a:r>
                      </a:p>
                    </a:txBody>
                    <a:tcPr marL="63500" marR="63500" marT="63500" marB="63500" anchor="ctr" anchorCtr="0" horzOverflow="overflow">
                      <a:lnL w="0">
                        <a:miter lim="400000"/>
                      </a:lnL>
                      <a:lnR w="0">
                        <a:miter lim="400000"/>
                      </a:lnR>
                      <a:lnT w="0">
                        <a:miter lim="400000"/>
                      </a:lnT>
                      <a:lnB w="0">
                        <a:miter lim="400000"/>
                      </a:lnB>
                    </a:tcPr>
                  </a:tc>
                  <a:tc>
                    <a:txBody>
                      <a:bodyPr/>
                      <a:lstStyle/>
                      <a:p>
                        <a:pPr defTabSz="914400">
                          <a:tabLst>
                            <a:tab pos="596900" algn="l"/>
                          </a:tabLst>
                          <a:defRPr sz="1800"/>
                        </a:pPr>
                        <a:r>
                          <a:rPr sz="900">
                            <a:solidFill>
                              <a:srgbClr val="444444"/>
                            </a:solidFill>
                            <a:latin typeface="Helvetica Neue"/>
                            <a:ea typeface="Helvetica Neue"/>
                            <a:cs typeface="Helvetica Neue"/>
                            <a:sym typeface="Helvetica Neue"/>
                          </a:rPr>
                          <a:t>21</a:t>
                        </a:r>
                      </a:p>
                    </a:txBody>
                    <a:tcPr marL="63500" marR="63500" marT="63500" marB="63500" anchor="ctr" anchorCtr="0" horzOverflow="overflow">
                      <a:lnL w="0">
                        <a:miter lim="400000"/>
                      </a:lnL>
                      <a:lnR w="0">
                        <a:miter lim="400000"/>
                      </a:lnR>
                      <a:lnT w="0">
                        <a:miter lim="400000"/>
                      </a:lnT>
                      <a:lnB w="0">
                        <a:miter lim="400000"/>
                      </a:lnB>
                    </a:tcPr>
                  </a:tc>
                  <a:tc>
                    <a:txBody>
                      <a:bodyPr/>
                      <a:lstStyle/>
                      <a:p>
                        <a:pPr defTabSz="914400">
                          <a:tabLst>
                            <a:tab pos="596900" algn="l"/>
                          </a:tabLst>
                          <a:defRPr sz="1800"/>
                        </a:pPr>
                        <a:r>
                          <a:rPr sz="900">
                            <a:solidFill>
                              <a:srgbClr val="444444"/>
                            </a:solidFill>
                            <a:latin typeface="Helvetica Neue"/>
                            <a:ea typeface="Helvetica Neue"/>
                            <a:cs typeface="Helvetica Neue"/>
                            <a:sym typeface="Helvetica Neue"/>
                          </a:rPr>
                          <a:t>22</a:t>
                        </a:r>
                      </a:p>
                    </a:txBody>
                    <a:tcPr marL="63500" marR="63500" marT="63500" marB="63500" anchor="ctr" anchorCtr="0" horzOverflow="overflow">
                      <a:lnL w="0">
                        <a:miter lim="400000"/>
                      </a:lnL>
                      <a:lnR w="0">
                        <a:miter lim="400000"/>
                      </a:lnR>
                      <a:lnT w="0">
                        <a:miter lim="400000"/>
                      </a:lnT>
                      <a:lnB w="0">
                        <a:miter lim="400000"/>
                      </a:lnB>
                    </a:tcPr>
                  </a:tc>
                  <a:tc>
                    <a:txBody>
                      <a:bodyPr/>
                      <a:lstStyle/>
                      <a:p>
                        <a:pPr defTabSz="914400">
                          <a:tabLst>
                            <a:tab pos="596900" algn="l"/>
                          </a:tabLst>
                          <a:defRPr sz="1800"/>
                        </a:pPr>
                        <a:r>
                          <a:rPr sz="900">
                            <a:solidFill>
                              <a:srgbClr val="444444"/>
                            </a:solidFill>
                            <a:latin typeface="Helvetica Neue"/>
                            <a:ea typeface="Helvetica Neue"/>
                            <a:cs typeface="Helvetica Neue"/>
                            <a:sym typeface="Helvetica Neue"/>
                          </a:rPr>
                          <a:t>23</a:t>
                        </a:r>
                      </a:p>
                    </a:txBody>
                    <a:tcPr marL="63500" marR="63500" marT="63500" marB="63500" anchor="ctr" anchorCtr="0" horzOverflow="overflow">
                      <a:lnL w="0">
                        <a:miter lim="400000"/>
                      </a:lnL>
                      <a:lnR w="25400">
                        <a:solidFill>
                          <a:srgbClr val="929292"/>
                        </a:solidFill>
                        <a:miter lim="400000"/>
                      </a:lnR>
                      <a:lnT w="0">
                        <a:miter lim="400000"/>
                      </a:lnT>
                      <a:lnB w="0">
                        <a:miter lim="400000"/>
                      </a:lnB>
                    </a:tcPr>
                  </a:tc>
                </a:tr>
                <a:tr h="181428">
                  <a:tc>
                    <a:txBody>
                      <a:bodyPr/>
                      <a:lstStyle/>
                      <a:p>
                        <a:pPr defTabSz="914400">
                          <a:tabLst>
                            <a:tab pos="596900" algn="l"/>
                          </a:tabLst>
                          <a:defRPr sz="1800"/>
                        </a:pPr>
                        <a:r>
                          <a:rPr sz="900">
                            <a:solidFill>
                              <a:srgbClr val="444444"/>
                            </a:solidFill>
                            <a:latin typeface="Helvetica Neue"/>
                            <a:ea typeface="Helvetica Neue"/>
                            <a:cs typeface="Helvetica Neue"/>
                            <a:sym typeface="Helvetica Neue"/>
                          </a:rPr>
                          <a:t>24</a:t>
                        </a:r>
                      </a:p>
                    </a:txBody>
                    <a:tcPr marL="63500" marR="63500" marT="63500" marB="63500" anchor="ctr" anchorCtr="0" horzOverflow="overflow">
                      <a:lnL w="25400">
                        <a:solidFill>
                          <a:srgbClr val="929292"/>
                        </a:solidFill>
                        <a:miter lim="400000"/>
                      </a:lnL>
                      <a:lnR w="0">
                        <a:miter lim="400000"/>
                      </a:lnR>
                      <a:lnT w="0">
                        <a:miter lim="400000"/>
                      </a:lnT>
                      <a:lnB w="25400">
                        <a:solidFill>
                          <a:srgbClr val="929292"/>
                        </a:solidFill>
                        <a:miter lim="400000"/>
                      </a:lnB>
                    </a:tcPr>
                  </a:tc>
                  <a:tc>
                    <a:txBody>
                      <a:bodyPr/>
                      <a:lstStyle/>
                      <a:p>
                        <a:pPr defTabSz="914400">
                          <a:tabLst>
                            <a:tab pos="596900" algn="l"/>
                          </a:tabLst>
                          <a:defRPr sz="1800"/>
                        </a:pPr>
                        <a:r>
                          <a:rPr sz="900">
                            <a:solidFill>
                              <a:srgbClr val="444444"/>
                            </a:solidFill>
                            <a:latin typeface="Helvetica Neue"/>
                            <a:ea typeface="Helvetica Neue"/>
                            <a:cs typeface="Helvetica Neue"/>
                            <a:sym typeface="Helvetica Neue"/>
                          </a:rPr>
                          <a:t>25</a:t>
                        </a:r>
                      </a:p>
                    </a:txBody>
                    <a:tcPr marL="63500" marR="63500" marT="63500" marB="63500" anchor="ctr" anchorCtr="0" horzOverflow="overflow">
                      <a:lnL w="0">
                        <a:miter lim="400000"/>
                      </a:lnL>
                      <a:lnR w="0">
                        <a:miter lim="400000"/>
                      </a:lnR>
                      <a:lnT w="0">
                        <a:miter lim="400000"/>
                      </a:lnT>
                      <a:lnB w="25400">
                        <a:solidFill>
                          <a:srgbClr val="929292"/>
                        </a:solidFill>
                        <a:miter lim="400000"/>
                      </a:lnB>
                    </a:tcPr>
                  </a:tc>
                  <a:tc>
                    <a:txBody>
                      <a:bodyPr/>
                      <a:lstStyle/>
                      <a:p>
                        <a:pPr defTabSz="914400">
                          <a:tabLst>
                            <a:tab pos="596900" algn="l"/>
                          </a:tabLst>
                          <a:defRPr sz="1800"/>
                        </a:pPr>
                        <a:r>
                          <a:rPr sz="900">
                            <a:solidFill>
                              <a:srgbClr val="444444"/>
                            </a:solidFill>
                            <a:latin typeface="Helvetica Neue"/>
                            <a:ea typeface="Helvetica Neue"/>
                            <a:cs typeface="Helvetica Neue"/>
                            <a:sym typeface="Helvetica Neue"/>
                          </a:rPr>
                          <a:t>26</a:t>
                        </a:r>
                      </a:p>
                    </a:txBody>
                    <a:tcPr marL="63500" marR="63500" marT="63500" marB="63500" anchor="ctr" anchorCtr="0" horzOverflow="overflow">
                      <a:lnL w="0">
                        <a:miter lim="400000"/>
                      </a:lnL>
                      <a:lnR w="0">
                        <a:miter lim="400000"/>
                      </a:lnR>
                      <a:lnT w="0">
                        <a:miter lim="400000"/>
                      </a:lnT>
                      <a:lnB w="25400">
                        <a:solidFill>
                          <a:srgbClr val="929292"/>
                        </a:solidFill>
                        <a:miter lim="400000"/>
                      </a:lnB>
                    </a:tcPr>
                  </a:tc>
                  <a:tc>
                    <a:txBody>
                      <a:bodyPr/>
                      <a:lstStyle/>
                      <a:p>
                        <a:pPr defTabSz="914400">
                          <a:tabLst>
                            <a:tab pos="596900" algn="l"/>
                          </a:tabLst>
                          <a:defRPr sz="1800"/>
                        </a:pPr>
                        <a:r>
                          <a:rPr sz="900">
                            <a:solidFill>
                              <a:srgbClr val="444444"/>
                            </a:solidFill>
                            <a:latin typeface="Helvetica Neue"/>
                            <a:ea typeface="Helvetica Neue"/>
                            <a:cs typeface="Helvetica Neue"/>
                            <a:sym typeface="Helvetica Neue"/>
                          </a:rPr>
                          <a:t>27</a:t>
                        </a:r>
                      </a:p>
                    </a:txBody>
                    <a:tcPr marL="63500" marR="63500" marT="63500" marB="63500" anchor="ctr" anchorCtr="0" horzOverflow="overflow">
                      <a:lnL w="0">
                        <a:miter lim="400000"/>
                      </a:lnL>
                      <a:lnR w="0">
                        <a:miter lim="400000"/>
                      </a:lnR>
                      <a:lnT w="0">
                        <a:miter lim="400000"/>
                      </a:lnT>
                      <a:lnB w="25400">
                        <a:solidFill>
                          <a:srgbClr val="929292"/>
                        </a:solidFill>
                        <a:miter lim="400000"/>
                      </a:lnB>
                    </a:tcPr>
                  </a:tc>
                  <a:tc>
                    <a:txBody>
                      <a:bodyPr/>
                      <a:lstStyle/>
                      <a:p>
                        <a:pPr defTabSz="914400">
                          <a:tabLst>
                            <a:tab pos="596900" algn="l"/>
                          </a:tabLst>
                          <a:defRPr sz="1800"/>
                        </a:pPr>
                        <a:r>
                          <a:rPr sz="900">
                            <a:solidFill>
                              <a:srgbClr val="444444"/>
                            </a:solidFill>
                            <a:latin typeface="Helvetica Neue"/>
                            <a:ea typeface="Helvetica Neue"/>
                            <a:cs typeface="Helvetica Neue"/>
                            <a:sym typeface="Helvetica Neue"/>
                          </a:rPr>
                          <a:t>28</a:t>
                        </a:r>
                      </a:p>
                    </a:txBody>
                    <a:tcPr marL="63500" marR="63500" marT="63500" marB="63500" anchor="ctr" anchorCtr="0" horzOverflow="overflow">
                      <a:lnL w="0">
                        <a:miter lim="400000"/>
                      </a:lnL>
                      <a:lnR w="0">
                        <a:miter lim="400000"/>
                      </a:lnR>
                      <a:lnT w="0">
                        <a:miter lim="400000"/>
                      </a:lnT>
                      <a:lnB w="25400">
                        <a:solidFill>
                          <a:srgbClr val="929292"/>
                        </a:solidFill>
                        <a:miter lim="400000"/>
                      </a:lnB>
                    </a:tcPr>
                  </a:tc>
                  <a:tc>
                    <a:txBody>
                      <a:bodyPr/>
                      <a:lstStyle/>
                      <a:p>
                        <a:pPr defTabSz="914400">
                          <a:tabLst>
                            <a:tab pos="596900" algn="l"/>
                          </a:tabLst>
                          <a:defRPr sz="1800"/>
                        </a:pPr>
                        <a:r>
                          <a:rPr sz="900">
                            <a:solidFill>
                              <a:srgbClr val="444444"/>
                            </a:solidFill>
                            <a:latin typeface="Helvetica Neue"/>
                            <a:ea typeface="Helvetica Neue"/>
                            <a:cs typeface="Helvetica Neue"/>
                            <a:sym typeface="Helvetica Neue"/>
                          </a:rPr>
                          <a:t>29</a:t>
                        </a:r>
                      </a:p>
                    </a:txBody>
                    <a:tcPr marL="63500" marR="63500" marT="63500" marB="63500" anchor="ctr" anchorCtr="0" horzOverflow="overflow">
                      <a:lnL w="0">
                        <a:miter lim="400000"/>
                      </a:lnL>
                      <a:lnR w="0">
                        <a:miter lim="400000"/>
                      </a:lnR>
                      <a:lnT w="0">
                        <a:miter lim="400000"/>
                      </a:lnT>
                      <a:lnB w="25400">
                        <a:solidFill>
                          <a:srgbClr val="929292"/>
                        </a:solidFill>
                        <a:miter lim="400000"/>
                      </a:lnB>
                    </a:tcPr>
                  </a:tc>
                  <a:tc>
                    <a:txBody>
                      <a:bodyPr/>
                      <a:lstStyle/>
                      <a:p>
                        <a:pPr defTabSz="914400">
                          <a:tabLst>
                            <a:tab pos="596900" algn="l"/>
                          </a:tabLst>
                          <a:defRPr sz="1800"/>
                        </a:pPr>
                        <a:r>
                          <a:rPr sz="900">
                            <a:solidFill>
                              <a:srgbClr val="444444"/>
                            </a:solidFill>
                            <a:latin typeface="Helvetica Neue"/>
                            <a:ea typeface="Helvetica Neue"/>
                            <a:cs typeface="Helvetica Neue"/>
                            <a:sym typeface="Helvetica Neue"/>
                          </a:rPr>
                          <a:t>30</a:t>
                        </a:r>
                      </a:p>
                    </a:txBody>
                    <a:tcPr marL="63500" marR="63500" marT="63500" marB="63500" anchor="ctr" anchorCtr="0" horzOverflow="overflow">
                      <a:lnL w="0">
                        <a:miter lim="400000"/>
                      </a:lnL>
                      <a:lnR w="25400">
                        <a:solidFill>
                          <a:srgbClr val="929292"/>
                        </a:solidFill>
                        <a:miter lim="400000"/>
                      </a:lnR>
                      <a:lnT w="0">
                        <a:miter lim="400000"/>
                      </a:lnT>
                      <a:lnB w="25400">
                        <a:solidFill>
                          <a:srgbClr val="929292"/>
                        </a:solidFill>
                        <a:miter lim="400000"/>
                      </a:lnB>
                    </a:tcPr>
                  </a:tc>
                </a:tr>
              </a:tbl>
            </a:graphicData>
          </a:graphic>
        </p:graphicFrame>
        <p:sp>
          <p:nvSpPr>
            <p:cNvPr id="139" name="34"/>
            <p:cNvSpPr/>
            <p:nvPr/>
          </p:nvSpPr>
          <p:spPr>
            <a:xfrm>
              <a:off x="1587500" y="12700"/>
              <a:ext cx="189372" cy="1651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0" tIns="0" rIns="0" bIns="0" numCol="1" anchor="ctr">
              <a:spAutoFit/>
            </a:bodyPr>
            <a:lstStyle>
              <a:lvl1pPr algn="l">
                <a:defRPr sz="1100">
                  <a:solidFill>
                    <a:srgbClr val="444444"/>
                  </a:solidFill>
                  <a:effectLst>
                    <a:outerShdw sx="100000" sy="100000" kx="0" ky="0" algn="b" rotWithShape="0" blurRad="12700" dist="12700" dir="5400000">
                      <a:srgbClr val="FFFFFF"/>
                    </a:outerShdw>
                  </a:effectLst>
                  <a:latin typeface="Webdings"/>
                  <a:ea typeface="Webdings"/>
                  <a:cs typeface="Webdings"/>
                  <a:sym typeface="Webdings"/>
                </a:defRPr>
              </a:lvl1pPr>
            </a:lstStyle>
            <a:p>
              <a:pPr/>
              <a:r>
                <a:t>34</a:t>
              </a:r>
            </a:p>
          </p:txBody>
        </p:sp>
      </p:grpSp>
      <p:grpSp>
        <p:nvGrpSpPr>
          <p:cNvPr id="146" name="Gruppieren"/>
          <p:cNvGrpSpPr/>
          <p:nvPr/>
        </p:nvGrpSpPr>
        <p:grpSpPr>
          <a:xfrm>
            <a:off x="3733800" y="5219699"/>
            <a:ext cx="2565400" cy="101602"/>
            <a:chOff x="0" y="0"/>
            <a:chExt cx="2565400" cy="101600"/>
          </a:xfrm>
        </p:grpSpPr>
        <p:grpSp>
          <p:nvGrpSpPr>
            <p:cNvPr id="143" name="Gruppieren"/>
            <p:cNvGrpSpPr/>
            <p:nvPr/>
          </p:nvGrpSpPr>
          <p:grpSpPr>
            <a:xfrm rot="5400000">
              <a:off x="1231900" y="-1231900"/>
              <a:ext cx="101600" cy="2565400"/>
              <a:chOff x="0" y="0"/>
              <a:chExt cx="101600" cy="2565400"/>
            </a:xfrm>
          </p:grpSpPr>
          <p:sp>
            <p:nvSpPr>
              <p:cNvPr id="141" name="Rechteck"/>
              <p:cNvSpPr/>
              <p:nvPr/>
            </p:nvSpPr>
            <p:spPr>
              <a:xfrm>
                <a:off x="0" y="0"/>
                <a:ext cx="101600" cy="2565400"/>
              </a:xfrm>
              <a:prstGeom prst="rect">
                <a:avLst/>
              </a:prstGeom>
              <a:solidFill>
                <a:srgbClr val="EBEBEB"/>
              </a:solidFill>
              <a:ln w="38100" cap="flat">
                <a:solidFill>
                  <a:srgbClr val="9C9C9C"/>
                </a:solidFill>
                <a:prstDash val="solid"/>
                <a:miter lim="400000"/>
              </a:ln>
              <a:effectLst/>
            </p:spPr>
            <p:txBody>
              <a:bodyPr wrap="square" lIns="50800" tIns="50800" rIns="50800" bIns="50800" numCol="1" anchor="ctr">
                <a:noAutofit/>
              </a:bodyPr>
              <a:lstStyle/>
              <a:p>
                <a:pPr>
                  <a:defRPr b="1" sz="700">
                    <a:solidFill>
                      <a:srgbClr val="7F7F7F"/>
                    </a:solidFill>
                    <a:latin typeface="Marker Felt"/>
                    <a:ea typeface="Marker Felt"/>
                    <a:cs typeface="Marker Felt"/>
                    <a:sym typeface="Marker Felt"/>
                  </a:defRPr>
                </a:pPr>
              </a:p>
            </p:txBody>
          </p:sp>
          <p:sp>
            <p:nvSpPr>
              <p:cNvPr id="142" name="Abgerundetes Rechteck"/>
              <p:cNvSpPr/>
              <p:nvPr/>
            </p:nvSpPr>
            <p:spPr>
              <a:xfrm>
                <a:off x="12700" y="1930400"/>
                <a:ext cx="76200" cy="622300"/>
              </a:xfrm>
              <a:prstGeom prst="roundRect">
                <a:avLst>
                  <a:gd name="adj" fmla="val 50000"/>
                </a:avLst>
              </a:prstGeom>
              <a:solidFill>
                <a:srgbClr val="C9C9C9"/>
              </a:solidFill>
              <a:ln w="38100" cap="flat">
                <a:noFill/>
                <a:miter lim="400000"/>
              </a:ln>
              <a:effectLst/>
            </p:spPr>
            <p:txBody>
              <a:bodyPr wrap="square" lIns="50800" tIns="50800" rIns="50800" bIns="50800" numCol="1" anchor="ctr">
                <a:noAutofit/>
              </a:bodyPr>
              <a:lstStyle/>
              <a:p>
                <a:pPr>
                  <a:defRPr b="1" sz="700">
                    <a:solidFill>
                      <a:srgbClr val="7F7F7F"/>
                    </a:solidFill>
                    <a:latin typeface="Marker Felt"/>
                    <a:ea typeface="Marker Felt"/>
                    <a:cs typeface="Marker Felt"/>
                    <a:sym typeface="Marker Felt"/>
                  </a:defRPr>
                </a:pPr>
              </a:p>
            </p:txBody>
          </p:sp>
        </p:grpSp>
        <p:sp>
          <p:nvSpPr>
            <p:cNvPr id="144" name="6"/>
            <p:cNvSpPr/>
            <p:nvPr/>
          </p:nvSpPr>
          <p:spPr>
            <a:xfrm rot="5400000">
              <a:off x="2367260" y="2728"/>
              <a:ext cx="76201" cy="90693"/>
            </a:xfrm>
            <a:prstGeom prst="rect">
              <a:avLst/>
            </a:prstGeom>
            <a:solidFill>
              <a:srgbClr val="C9C9C9"/>
            </a:solidFill>
            <a:ln w="38100" cap="flat">
              <a:noFill/>
              <a:miter lim="400000"/>
            </a:ln>
            <a:effectLst/>
            <a:extLst>
              <a:ext uri="{C572A759-6A51-4108-AA02-DFA0A04FC94B}">
                <ma14:wrappingTextBoxFlag xmlns:ma14="http://schemas.microsoft.com/office/mac/drawingml/2011/main" val="1"/>
              </a:ext>
            </a:extLst>
          </p:spPr>
          <p:txBody>
            <a:bodyPr wrap="square" lIns="0" tIns="0" rIns="0" bIns="0" numCol="1" anchor="ctr">
              <a:noAutofit/>
            </a:bodyPr>
            <a:lstStyle>
              <a:lvl1pPr>
                <a:defRPr sz="700">
                  <a:solidFill>
                    <a:srgbClr val="7F7F7F"/>
                  </a:solidFill>
                  <a:latin typeface="Webdings"/>
                  <a:ea typeface="Webdings"/>
                  <a:cs typeface="Webdings"/>
                  <a:sym typeface="Webdings"/>
                </a:defRPr>
              </a:lvl1pPr>
            </a:lstStyle>
            <a:p>
              <a:pPr/>
              <a:r>
                <a:t>6</a:t>
              </a:r>
            </a:p>
          </p:txBody>
        </p:sp>
        <p:sp>
          <p:nvSpPr>
            <p:cNvPr id="145" name="5"/>
            <p:cNvSpPr/>
            <p:nvPr/>
          </p:nvSpPr>
          <p:spPr>
            <a:xfrm rot="5400000">
              <a:off x="2466478" y="2728"/>
              <a:ext cx="76201" cy="90693"/>
            </a:xfrm>
            <a:prstGeom prst="rect">
              <a:avLst/>
            </a:prstGeom>
            <a:solidFill>
              <a:srgbClr val="C9C9C9"/>
            </a:solidFill>
            <a:ln w="38100" cap="flat">
              <a:noFill/>
              <a:miter lim="400000"/>
            </a:ln>
            <a:effectLst/>
            <a:extLst>
              <a:ext uri="{C572A759-6A51-4108-AA02-DFA0A04FC94B}">
                <ma14:wrappingTextBoxFlag xmlns:ma14="http://schemas.microsoft.com/office/mac/drawingml/2011/main" val="1"/>
              </a:ext>
            </a:extLst>
          </p:spPr>
          <p:txBody>
            <a:bodyPr wrap="square" lIns="0" tIns="0" rIns="0" bIns="0" numCol="1" anchor="ctr">
              <a:noAutofit/>
            </a:bodyPr>
            <a:lstStyle>
              <a:lvl1pPr>
                <a:defRPr sz="700">
                  <a:solidFill>
                    <a:srgbClr val="7F7F7F"/>
                  </a:solidFill>
                  <a:latin typeface="Webdings"/>
                  <a:ea typeface="Webdings"/>
                  <a:cs typeface="Webdings"/>
                  <a:sym typeface="Webdings"/>
                </a:defRPr>
              </a:lvl1pPr>
            </a:lstStyle>
            <a:p>
              <a:pPr/>
              <a:r>
                <a:t>5</a:t>
              </a:r>
            </a:p>
          </p:txBody>
        </p:sp>
      </p:grpSp>
      <p:grpSp>
        <p:nvGrpSpPr>
          <p:cNvPr id="154" name="Gruppieren"/>
          <p:cNvGrpSpPr/>
          <p:nvPr/>
        </p:nvGrpSpPr>
        <p:grpSpPr>
          <a:xfrm>
            <a:off x="3060700" y="2346845"/>
            <a:ext cx="2861665" cy="1374255"/>
            <a:chOff x="0" y="0"/>
            <a:chExt cx="2861664" cy="1374254"/>
          </a:xfrm>
        </p:grpSpPr>
        <p:grpSp>
          <p:nvGrpSpPr>
            <p:cNvPr id="149" name="Gruppieren"/>
            <p:cNvGrpSpPr/>
            <p:nvPr/>
          </p:nvGrpSpPr>
          <p:grpSpPr>
            <a:xfrm>
              <a:off x="0" y="0"/>
              <a:ext cx="2861665" cy="1374255"/>
              <a:chOff x="0" y="0"/>
              <a:chExt cx="2861664" cy="1374254"/>
            </a:xfrm>
          </p:grpSpPr>
          <p:sp>
            <p:nvSpPr>
              <p:cNvPr id="147" name="Rechteck"/>
              <p:cNvSpPr/>
              <p:nvPr/>
            </p:nvSpPr>
            <p:spPr>
              <a:xfrm>
                <a:off x="4164" y="129654"/>
                <a:ext cx="2857501" cy="1244601"/>
              </a:xfrm>
              <a:prstGeom prst="rect">
                <a:avLst/>
              </a:prstGeom>
              <a:solidFill>
                <a:srgbClr val="FFFFFF"/>
              </a:solidFill>
              <a:ln w="38100" cap="flat">
                <a:solidFill>
                  <a:srgbClr val="A9A9A9"/>
                </a:solidFill>
                <a:prstDash val="solid"/>
                <a:miter lim="400000"/>
              </a:ln>
              <a:effectLst/>
            </p:spPr>
            <p:txBody>
              <a:bodyPr wrap="square" lIns="127000" tIns="127000" rIns="127000" bIns="127000" numCol="1" anchor="ctr">
                <a:noAutofit/>
              </a:bodyPr>
              <a:lstStyle/>
              <a:p>
                <a:pPr algn="l">
                  <a:defRPr sz="800">
                    <a:solidFill>
                      <a:srgbClr val="232323"/>
                    </a:solidFill>
                    <a:latin typeface="Bradley Hand ITC TT-Bold"/>
                    <a:ea typeface="Bradley Hand ITC TT-Bold"/>
                    <a:cs typeface="Bradley Hand ITC TT-Bold"/>
                    <a:sym typeface="Bradley Hand ITC TT-Bold"/>
                  </a:defRPr>
                </a:pPr>
              </a:p>
            </p:txBody>
          </p:sp>
          <p:sp>
            <p:nvSpPr>
              <p:cNvPr id="148" name="Leave a comment:"/>
              <p:cNvSpPr/>
              <p:nvPr/>
            </p:nvSpPr>
            <p:spPr>
              <a:xfrm>
                <a:off x="0" y="0"/>
                <a:ext cx="705587" cy="12700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0" tIns="0" rIns="0" bIns="0" numCol="1" anchor="ctr">
                <a:spAutoFit/>
              </a:bodyPr>
              <a:lstStyle>
                <a:lvl1pPr algn="l">
                  <a:defRPr b="1" sz="700">
                    <a:solidFill>
                      <a:srgbClr val="232323"/>
                    </a:solidFill>
                    <a:latin typeface="Marker Felt"/>
                    <a:ea typeface="Marker Felt"/>
                    <a:cs typeface="Marker Felt"/>
                    <a:sym typeface="Marker Felt"/>
                  </a:defRPr>
                </a:lvl1pPr>
              </a:lstStyle>
              <a:p>
                <a:pPr/>
                <a:r>
                  <a:t>Leave a comment:</a:t>
                </a:r>
              </a:p>
            </p:txBody>
          </p:sp>
        </p:grpSp>
        <p:sp>
          <p:nvSpPr>
            <p:cNvPr id="150" name="Rechteck"/>
            <p:cNvSpPr/>
            <p:nvPr/>
          </p:nvSpPr>
          <p:spPr>
            <a:xfrm>
              <a:off x="2755900" y="129654"/>
              <a:ext cx="101600" cy="1244601"/>
            </a:xfrm>
            <a:prstGeom prst="rect">
              <a:avLst/>
            </a:prstGeom>
            <a:solidFill>
              <a:srgbClr val="EBEBEB"/>
            </a:solidFill>
            <a:ln w="38100" cap="flat">
              <a:solidFill>
                <a:srgbClr val="9C9C9C"/>
              </a:solidFill>
              <a:prstDash val="solid"/>
              <a:miter lim="400000"/>
            </a:ln>
            <a:effectLst/>
          </p:spPr>
          <p:txBody>
            <a:bodyPr wrap="square" lIns="50800" tIns="50800" rIns="50800" bIns="50800" numCol="1" anchor="ctr">
              <a:noAutofit/>
            </a:bodyPr>
            <a:lstStyle/>
            <a:p>
              <a:pPr>
                <a:defRPr b="1" sz="700">
                  <a:solidFill>
                    <a:srgbClr val="7F7F7F"/>
                  </a:solidFill>
                  <a:latin typeface="Marker Felt"/>
                  <a:ea typeface="Marker Felt"/>
                  <a:cs typeface="Marker Felt"/>
                  <a:sym typeface="Marker Felt"/>
                </a:defRPr>
              </a:pPr>
            </a:p>
          </p:txBody>
        </p:sp>
        <p:sp>
          <p:nvSpPr>
            <p:cNvPr id="151" name="Abgerundetes Rechteck"/>
            <p:cNvSpPr/>
            <p:nvPr/>
          </p:nvSpPr>
          <p:spPr>
            <a:xfrm>
              <a:off x="2768600" y="155054"/>
              <a:ext cx="76200" cy="622301"/>
            </a:xfrm>
            <a:prstGeom prst="roundRect">
              <a:avLst>
                <a:gd name="adj" fmla="val 50000"/>
              </a:avLst>
            </a:prstGeom>
            <a:solidFill>
              <a:srgbClr val="C9C9C9"/>
            </a:solidFill>
            <a:ln w="38100" cap="flat">
              <a:noFill/>
              <a:miter lim="400000"/>
            </a:ln>
            <a:effectLst/>
          </p:spPr>
          <p:txBody>
            <a:bodyPr wrap="square" lIns="50800" tIns="50800" rIns="50800" bIns="50800" numCol="1" anchor="ctr">
              <a:noAutofit/>
            </a:bodyPr>
            <a:lstStyle/>
            <a:p>
              <a:pPr>
                <a:defRPr b="1" sz="700">
                  <a:solidFill>
                    <a:srgbClr val="7F7F7F"/>
                  </a:solidFill>
                  <a:latin typeface="Marker Felt"/>
                  <a:ea typeface="Marker Felt"/>
                  <a:cs typeface="Marker Felt"/>
                  <a:sym typeface="Marker Felt"/>
                </a:defRPr>
              </a:pPr>
            </a:p>
          </p:txBody>
        </p:sp>
        <p:sp>
          <p:nvSpPr>
            <p:cNvPr id="152" name="5"/>
            <p:cNvSpPr/>
            <p:nvPr/>
          </p:nvSpPr>
          <p:spPr>
            <a:xfrm>
              <a:off x="2768600" y="1158354"/>
              <a:ext cx="76200" cy="90693"/>
            </a:xfrm>
            <a:prstGeom prst="rect">
              <a:avLst/>
            </a:prstGeom>
            <a:solidFill>
              <a:srgbClr val="C9C9C9"/>
            </a:solidFill>
            <a:ln w="38100" cap="flat">
              <a:noFill/>
              <a:miter lim="400000"/>
            </a:ln>
            <a:effectLst/>
            <a:extLst>
              <a:ext uri="{C572A759-6A51-4108-AA02-DFA0A04FC94B}">
                <ma14:wrappingTextBoxFlag xmlns:ma14="http://schemas.microsoft.com/office/mac/drawingml/2011/main" val="1"/>
              </a:ext>
            </a:extLst>
          </p:spPr>
          <p:txBody>
            <a:bodyPr wrap="square" lIns="0" tIns="0" rIns="0" bIns="0" numCol="1" anchor="ctr">
              <a:noAutofit/>
            </a:bodyPr>
            <a:lstStyle>
              <a:lvl1pPr>
                <a:defRPr sz="700">
                  <a:solidFill>
                    <a:srgbClr val="7F7F7F"/>
                  </a:solidFill>
                  <a:latin typeface="Webdings"/>
                  <a:ea typeface="Webdings"/>
                  <a:cs typeface="Webdings"/>
                  <a:sym typeface="Webdings"/>
                </a:defRPr>
              </a:lvl1pPr>
            </a:lstStyle>
            <a:p>
              <a:pPr/>
              <a:r>
                <a:t>5</a:t>
              </a:r>
            </a:p>
          </p:txBody>
        </p:sp>
        <p:sp>
          <p:nvSpPr>
            <p:cNvPr id="153" name="6"/>
            <p:cNvSpPr/>
            <p:nvPr/>
          </p:nvSpPr>
          <p:spPr>
            <a:xfrm>
              <a:off x="2768600" y="1259954"/>
              <a:ext cx="76200" cy="90693"/>
            </a:xfrm>
            <a:prstGeom prst="rect">
              <a:avLst/>
            </a:prstGeom>
            <a:solidFill>
              <a:srgbClr val="C9C9C9"/>
            </a:solidFill>
            <a:ln w="38100" cap="flat">
              <a:noFill/>
              <a:miter lim="400000"/>
            </a:ln>
            <a:effectLst/>
            <a:extLst>
              <a:ext uri="{C572A759-6A51-4108-AA02-DFA0A04FC94B}">
                <ma14:wrappingTextBoxFlag xmlns:ma14="http://schemas.microsoft.com/office/mac/drawingml/2011/main" val="1"/>
              </a:ext>
            </a:extLst>
          </p:spPr>
          <p:txBody>
            <a:bodyPr wrap="square" lIns="0" tIns="0" rIns="0" bIns="0" numCol="1" anchor="ctr">
              <a:noAutofit/>
            </a:bodyPr>
            <a:lstStyle>
              <a:lvl1pPr>
                <a:defRPr sz="700">
                  <a:solidFill>
                    <a:srgbClr val="7F7F7F"/>
                  </a:solidFill>
                  <a:latin typeface="Webdings"/>
                  <a:ea typeface="Webdings"/>
                  <a:cs typeface="Webdings"/>
                  <a:sym typeface="Webdings"/>
                </a:defRPr>
              </a:lvl1pPr>
            </a:lstStyle>
            <a:p>
              <a:pPr/>
              <a:r>
                <a:t>6</a:t>
              </a:r>
            </a:p>
          </p:txBody>
        </p:sp>
      </p:grpSp>
      <p:sp>
        <p:nvSpPr>
          <p:cNvPr id="155" name="Foliennummer"/>
          <p:cNvSpPr/>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4.xml><?xml version="1.0" encoding="utf-8"?>
<p:sldLayout xmlns:a="http://schemas.openxmlformats.org/drawingml/2006/main" xmlns:r="http://schemas.openxmlformats.org/officeDocument/2006/relationships" xmlns:p="http://schemas.openxmlformats.org/presentationml/2006/main" type="tx" showMasterSp="1" showMasterPhAnim="1">
  <p:cSld name="navigation">
    <p:spTree>
      <p:nvGrpSpPr>
        <p:cNvPr id="1" name=""/>
        <p:cNvGrpSpPr/>
        <p:nvPr/>
      </p:nvGrpSpPr>
      <p:grpSpPr>
        <a:xfrm>
          <a:off x="0" y="0"/>
          <a:ext cx="0" cy="0"/>
          <a:chOff x="0" y="0"/>
          <a:chExt cx="0" cy="0"/>
        </a:xfrm>
      </p:grpSpPr>
      <p:sp>
        <p:nvSpPr>
          <p:cNvPr id="162" name="Linie"/>
          <p:cNvSpPr/>
          <p:nvPr/>
        </p:nvSpPr>
        <p:spPr>
          <a:xfrm>
            <a:off x="12700" y="2200086"/>
            <a:ext cx="3325901" cy="475129"/>
          </a:xfrm>
          <a:prstGeom prst="line">
            <a:avLst/>
          </a:prstGeom>
          <a:ln w="38100">
            <a:solidFill>
              <a:srgbClr val="D0D0D0"/>
            </a:solidFill>
            <a:miter lim="400000"/>
          </a:ln>
        </p:spPr>
        <p:txBody>
          <a:bodyPr lIns="0" tIns="0" rIns="0" bIns="0"/>
          <a:lstStyle/>
          <a:p>
            <a:pPr algn="l" defTabSz="457200">
              <a:defRPr sz="1200">
                <a:latin typeface="Helvetica"/>
                <a:ea typeface="Helvetica"/>
                <a:cs typeface="Helvetica"/>
                <a:sym typeface="Helvetica"/>
              </a:defRPr>
            </a:pPr>
          </a:p>
        </p:txBody>
      </p:sp>
      <p:sp>
        <p:nvSpPr>
          <p:cNvPr id="163" name="Inactive Tab"/>
          <p:cNvSpPr/>
          <p:nvPr/>
        </p:nvSpPr>
        <p:spPr>
          <a:xfrm>
            <a:off x="1346200" y="939800"/>
            <a:ext cx="660400" cy="330200"/>
          </a:xfrm>
          <a:prstGeom prst="roundRect">
            <a:avLst>
              <a:gd name="adj" fmla="val 11538"/>
            </a:avLst>
          </a:prstGeom>
          <a:solidFill>
            <a:srgbClr val="E6E6E6"/>
          </a:solidFill>
          <a:ln w="25400">
            <a:miter lim="400000"/>
          </a:ln>
          <a:extLst>
            <a:ext uri="{C572A759-6A51-4108-AA02-DFA0A04FC94B}">
              <ma14:wrappingTextBoxFlag xmlns:ma14="http://schemas.microsoft.com/office/mac/drawingml/2011/main" val="1"/>
            </a:ext>
          </a:extLst>
        </p:spPr>
        <p:txBody>
          <a:bodyPr lIns="50800" tIns="50800" rIns="50800" bIns="50800" anchor="ctr"/>
          <a:lstStyle>
            <a:lvl1pPr>
              <a:defRPr b="1" sz="800">
                <a:solidFill>
                  <a:srgbClr val="444444"/>
                </a:solidFill>
                <a:effectLst>
                  <a:outerShdw sx="100000" sy="100000" kx="0" ky="0" algn="b" rotWithShape="0" blurRad="12700" dist="12700" dir="5400000">
                    <a:srgbClr val="FFFFFF"/>
                  </a:outerShdw>
                </a:effectLst>
                <a:latin typeface="Helvetica Neue"/>
                <a:ea typeface="Helvetica Neue"/>
                <a:cs typeface="Helvetica Neue"/>
                <a:sym typeface="Helvetica Neue"/>
              </a:defRPr>
            </a:lvl1pPr>
          </a:lstStyle>
          <a:p>
            <a:pPr/>
            <a:r>
              <a:t>Inactive Tab</a:t>
            </a:r>
          </a:p>
        </p:txBody>
      </p:sp>
      <p:sp>
        <p:nvSpPr>
          <p:cNvPr id="164" name="Inactive Tab"/>
          <p:cNvSpPr/>
          <p:nvPr/>
        </p:nvSpPr>
        <p:spPr>
          <a:xfrm>
            <a:off x="647700" y="939800"/>
            <a:ext cx="660400" cy="330200"/>
          </a:xfrm>
          <a:prstGeom prst="roundRect">
            <a:avLst>
              <a:gd name="adj" fmla="val 11538"/>
            </a:avLst>
          </a:prstGeom>
          <a:solidFill>
            <a:srgbClr val="E6E6E6"/>
          </a:solidFill>
          <a:ln w="25400">
            <a:miter lim="400000"/>
          </a:ln>
          <a:extLst>
            <a:ext uri="{C572A759-6A51-4108-AA02-DFA0A04FC94B}">
              <ma14:wrappingTextBoxFlag xmlns:ma14="http://schemas.microsoft.com/office/mac/drawingml/2011/main" val="1"/>
            </a:ext>
          </a:extLst>
        </p:spPr>
        <p:txBody>
          <a:bodyPr lIns="50800" tIns="50800" rIns="50800" bIns="50800" anchor="ctr"/>
          <a:lstStyle>
            <a:lvl1pPr>
              <a:defRPr b="1" sz="800">
                <a:solidFill>
                  <a:srgbClr val="444444"/>
                </a:solidFill>
                <a:effectLst>
                  <a:outerShdw sx="100000" sy="100000" kx="0" ky="0" algn="b" rotWithShape="0" blurRad="12700" dist="12700" dir="5400000">
                    <a:srgbClr val="FFFFFF"/>
                  </a:outerShdw>
                </a:effectLst>
                <a:latin typeface="Helvetica Neue"/>
                <a:ea typeface="Helvetica Neue"/>
                <a:cs typeface="Helvetica Neue"/>
                <a:sym typeface="Helvetica Neue"/>
              </a:defRPr>
            </a:lvl1pPr>
          </a:lstStyle>
          <a:p>
            <a:pPr/>
            <a:r>
              <a:t>Inactive Tab</a:t>
            </a:r>
          </a:p>
        </p:txBody>
      </p:sp>
      <p:grpSp>
        <p:nvGrpSpPr>
          <p:cNvPr id="170" name="Gruppieren"/>
          <p:cNvGrpSpPr/>
          <p:nvPr/>
        </p:nvGrpSpPr>
        <p:grpSpPr>
          <a:xfrm>
            <a:off x="63500" y="876300"/>
            <a:ext cx="1993900" cy="254000"/>
            <a:chOff x="0" y="0"/>
            <a:chExt cx="1993900" cy="254000"/>
          </a:xfrm>
        </p:grpSpPr>
        <p:sp>
          <p:nvSpPr>
            <p:cNvPr id="165" name="Inactive Tab"/>
            <p:cNvSpPr/>
            <p:nvPr/>
          </p:nvSpPr>
          <p:spPr>
            <a:xfrm>
              <a:off x="1320800" y="0"/>
              <a:ext cx="660400" cy="254000"/>
            </a:xfrm>
            <a:prstGeom prst="roundRect">
              <a:avLst>
                <a:gd name="adj" fmla="val 15000"/>
              </a:avLst>
            </a:prstGeom>
            <a:solidFill>
              <a:srgbClr val="E6E6E6"/>
            </a:solidFill>
            <a:ln w="254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ctr">
              <a:noAutofit/>
            </a:bodyPr>
            <a:lstStyle>
              <a:lvl1pPr>
                <a:defRPr b="1" sz="800">
                  <a:solidFill>
                    <a:srgbClr val="444444"/>
                  </a:solidFill>
                  <a:effectLst>
                    <a:outerShdw sx="100000" sy="100000" kx="0" ky="0" algn="b" rotWithShape="0" blurRad="12700" dist="12700" dir="5400000">
                      <a:srgbClr val="FFFFFF"/>
                    </a:outerShdw>
                  </a:effectLst>
                  <a:latin typeface="Helvetica Neue"/>
                  <a:ea typeface="Helvetica Neue"/>
                  <a:cs typeface="Helvetica Neue"/>
                  <a:sym typeface="Helvetica Neue"/>
                </a:defRPr>
              </a:lvl1pPr>
            </a:lstStyle>
            <a:p>
              <a:pPr/>
              <a:r>
                <a:t>Inactive Tab</a:t>
              </a:r>
            </a:p>
          </p:txBody>
        </p:sp>
        <p:sp>
          <p:nvSpPr>
            <p:cNvPr id="166" name="Active Tab"/>
            <p:cNvSpPr/>
            <p:nvPr/>
          </p:nvSpPr>
          <p:spPr>
            <a:xfrm>
              <a:off x="38100" y="0"/>
              <a:ext cx="571500" cy="254000"/>
            </a:xfrm>
            <a:prstGeom prst="roundRect">
              <a:avLst>
                <a:gd name="adj" fmla="val 15000"/>
              </a:avLst>
            </a:prstGeom>
            <a:solidFill>
              <a:srgbClr val="FFFFFF"/>
            </a:solidFill>
            <a:ln w="12700" cap="flat">
              <a:solidFill>
                <a:srgbClr val="D0D0D0"/>
              </a:solidFill>
              <a:prstDash val="solid"/>
              <a:miter lim="400000"/>
            </a:ln>
            <a:effectLst/>
            <a:extLst>
              <a:ext uri="{C572A759-6A51-4108-AA02-DFA0A04FC94B}">
                <ma14:wrappingTextBoxFlag xmlns:ma14="http://schemas.microsoft.com/office/mac/drawingml/2011/main" val="1"/>
              </a:ext>
            </a:extLst>
          </p:spPr>
          <p:txBody>
            <a:bodyPr wrap="square" lIns="50800" tIns="50800" rIns="50800" bIns="50800" numCol="1" anchor="ctr">
              <a:noAutofit/>
            </a:bodyPr>
            <a:lstStyle>
              <a:lvl1pPr>
                <a:defRPr b="1" sz="800">
                  <a:solidFill>
                    <a:srgbClr val="232323"/>
                  </a:solidFill>
                  <a:latin typeface="Helvetica Neue"/>
                  <a:ea typeface="Helvetica Neue"/>
                  <a:cs typeface="Helvetica Neue"/>
                  <a:sym typeface="Helvetica Neue"/>
                </a:defRPr>
              </a:lvl1pPr>
            </a:lstStyle>
            <a:p>
              <a:pPr/>
              <a:r>
                <a:t>Active Tab</a:t>
              </a:r>
            </a:p>
          </p:txBody>
        </p:sp>
        <p:sp>
          <p:nvSpPr>
            <p:cNvPr id="167" name="Inactive Tab"/>
            <p:cNvSpPr/>
            <p:nvPr/>
          </p:nvSpPr>
          <p:spPr>
            <a:xfrm>
              <a:off x="635000" y="0"/>
              <a:ext cx="660400" cy="254000"/>
            </a:xfrm>
            <a:prstGeom prst="roundRect">
              <a:avLst>
                <a:gd name="adj" fmla="val 15000"/>
              </a:avLst>
            </a:prstGeom>
            <a:solidFill>
              <a:srgbClr val="E6E6E6"/>
            </a:solidFill>
            <a:ln w="254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ctr">
              <a:noAutofit/>
            </a:bodyPr>
            <a:lstStyle>
              <a:lvl1pPr>
                <a:defRPr b="1" sz="800">
                  <a:solidFill>
                    <a:srgbClr val="444444"/>
                  </a:solidFill>
                  <a:effectLst>
                    <a:outerShdw sx="100000" sy="100000" kx="0" ky="0" algn="b" rotWithShape="0" blurRad="12700" dist="12700" dir="5400000">
                      <a:srgbClr val="FFFFFF"/>
                    </a:outerShdw>
                  </a:effectLst>
                  <a:latin typeface="Helvetica Neue"/>
                  <a:ea typeface="Helvetica Neue"/>
                  <a:cs typeface="Helvetica Neue"/>
                  <a:sym typeface="Helvetica Neue"/>
                </a:defRPr>
              </a:lvl1pPr>
            </a:lstStyle>
            <a:p>
              <a:pPr/>
              <a:r>
                <a:t>Inactive Tab</a:t>
              </a:r>
            </a:p>
          </p:txBody>
        </p:sp>
        <p:sp>
          <p:nvSpPr>
            <p:cNvPr id="168" name="Rechteck"/>
            <p:cNvSpPr/>
            <p:nvPr/>
          </p:nvSpPr>
          <p:spPr>
            <a:xfrm>
              <a:off x="0" y="228600"/>
              <a:ext cx="1993900" cy="25400"/>
            </a:xfrm>
            <a:prstGeom prst="rect">
              <a:avLst/>
            </a:prstGeom>
            <a:solidFill>
              <a:srgbClr val="FFFFFF"/>
            </a:solidFill>
            <a:ln w="25400" cap="flat">
              <a:noFill/>
              <a:miter lim="400000"/>
            </a:ln>
            <a:effectLst/>
          </p:spPr>
          <p:txBody>
            <a:bodyPr wrap="square" lIns="50800" tIns="50800" rIns="50800" bIns="50800" numCol="1" anchor="ctr">
              <a:noAutofit/>
            </a:bodyPr>
            <a:lstStyle/>
            <a:p>
              <a:pPr defTabSz="508000">
                <a:defRPr sz="3200">
                  <a:solidFill>
                    <a:srgbClr val="FFFFFF"/>
                  </a:solidFill>
                  <a:effectLst>
                    <a:outerShdw sx="100000" sy="100000" kx="0" ky="0" algn="b" rotWithShape="0" blurRad="38100" dist="12700" dir="5400000">
                      <a:srgbClr val="000000">
                        <a:alpha val="50000"/>
                      </a:srgbClr>
                    </a:outerShdw>
                  </a:effectLst>
                </a:defRPr>
              </a:pPr>
            </a:p>
          </p:txBody>
        </p:sp>
        <p:sp>
          <p:nvSpPr>
            <p:cNvPr id="169" name="Abgerundetes Rechteck"/>
            <p:cNvSpPr/>
            <p:nvPr/>
          </p:nvSpPr>
          <p:spPr>
            <a:xfrm>
              <a:off x="609600" y="228600"/>
              <a:ext cx="12700" cy="12700"/>
            </a:xfrm>
            <a:prstGeom prst="roundRect">
              <a:avLst>
                <a:gd name="adj" fmla="val 50000"/>
              </a:avLst>
            </a:prstGeom>
            <a:solidFill>
              <a:srgbClr val="D0D0D0"/>
            </a:solidFill>
            <a:ln w="25400" cap="flat">
              <a:noFill/>
              <a:miter lim="400000"/>
            </a:ln>
            <a:effectLst/>
          </p:spPr>
          <p:txBody>
            <a:bodyPr wrap="square" lIns="50800" tIns="50800" rIns="50800" bIns="50800" numCol="1" anchor="ctr">
              <a:noAutofit/>
            </a:bodyPr>
            <a:lstStyle/>
            <a:p>
              <a:pPr>
                <a:defRPr>
                  <a:solidFill>
                    <a:srgbClr val="FFFFFF"/>
                  </a:solidFill>
                  <a:effectLst>
                    <a:outerShdw sx="100000" sy="100000" kx="0" ky="0" algn="b" rotWithShape="0" blurRad="38100" dist="12700" dir="5400000">
                      <a:srgbClr val="000000">
                        <a:alpha val="50000"/>
                      </a:srgbClr>
                    </a:outerShdw>
                  </a:effectLst>
                </a:defRPr>
              </a:pPr>
            </a:p>
          </p:txBody>
        </p:sp>
      </p:grpSp>
      <p:grpSp>
        <p:nvGrpSpPr>
          <p:cNvPr id="174" name="Gruppieren"/>
          <p:cNvGrpSpPr/>
          <p:nvPr/>
        </p:nvGrpSpPr>
        <p:grpSpPr>
          <a:xfrm>
            <a:off x="25400" y="1460500"/>
            <a:ext cx="2895600" cy="965200"/>
            <a:chOff x="0" y="0"/>
            <a:chExt cx="2895600" cy="965200"/>
          </a:xfrm>
        </p:grpSpPr>
        <p:pic>
          <p:nvPicPr>
            <p:cNvPr id="171" name="imagedDrawable.pdf" descr="imagedDrawable.pdf"/>
            <p:cNvPicPr>
              <a:picLocks noChangeAspect="0"/>
            </p:cNvPicPr>
            <p:nvPr/>
          </p:nvPicPr>
          <p:blipFill>
            <a:blip r:embed="rId2">
              <a:extLst/>
            </a:blip>
            <a:stretch>
              <a:fillRect/>
            </a:stretch>
          </p:blipFill>
          <p:spPr>
            <a:xfrm>
              <a:off x="0" y="0"/>
              <a:ext cx="647700" cy="342900"/>
            </a:xfrm>
            <a:prstGeom prst="rect">
              <a:avLst/>
            </a:prstGeom>
            <a:ln w="12700" cap="flat">
              <a:noFill/>
              <a:miter lim="400000"/>
            </a:ln>
            <a:effectLst/>
          </p:spPr>
        </p:pic>
        <p:sp>
          <p:nvSpPr>
            <p:cNvPr id="172" name="Abgerundetes Rechteck"/>
            <p:cNvSpPr/>
            <p:nvPr/>
          </p:nvSpPr>
          <p:spPr>
            <a:xfrm>
              <a:off x="38100" y="254000"/>
              <a:ext cx="2857500" cy="711200"/>
            </a:xfrm>
            <a:prstGeom prst="roundRect">
              <a:avLst>
                <a:gd name="adj" fmla="val 3571"/>
              </a:avLst>
            </a:prstGeom>
            <a:solidFill>
              <a:srgbClr val="D0D0D0"/>
            </a:solidFill>
            <a:ln w="25400" cap="flat">
              <a:noFill/>
              <a:miter lim="400000"/>
            </a:ln>
            <a:effectLst/>
          </p:spPr>
          <p:txBody>
            <a:bodyPr wrap="square" lIns="50800" tIns="50800" rIns="50800" bIns="50800" numCol="1" anchor="ctr">
              <a:noAutofit/>
            </a:bodyPr>
            <a:lstStyle/>
            <a:p>
              <a:pPr>
                <a:defRPr>
                  <a:solidFill>
                    <a:srgbClr val="FFFFFF"/>
                  </a:solidFill>
                  <a:effectLst>
                    <a:outerShdw sx="100000" sy="100000" kx="0" ky="0" algn="b" rotWithShape="0" blurRad="38100" dist="12700" dir="5400000">
                      <a:srgbClr val="000000">
                        <a:alpha val="50000"/>
                      </a:srgbClr>
                    </a:outerShdw>
                  </a:effectLst>
                </a:defRPr>
              </a:pPr>
            </a:p>
          </p:txBody>
        </p:sp>
        <p:sp>
          <p:nvSpPr>
            <p:cNvPr id="173" name="Abgerundetes Rechteck"/>
            <p:cNvSpPr/>
            <p:nvPr/>
          </p:nvSpPr>
          <p:spPr>
            <a:xfrm>
              <a:off x="76200" y="304800"/>
              <a:ext cx="2794000" cy="622300"/>
            </a:xfrm>
            <a:prstGeom prst="roundRect">
              <a:avLst>
                <a:gd name="adj" fmla="val 4082"/>
              </a:avLst>
            </a:prstGeom>
            <a:solidFill>
              <a:srgbClr val="FFFFFF"/>
            </a:solidFill>
            <a:ln w="25400" cap="flat">
              <a:noFill/>
              <a:miter lim="400000"/>
            </a:ln>
            <a:effectLst/>
          </p:spPr>
          <p:txBody>
            <a:bodyPr wrap="square" lIns="50800" tIns="50800" rIns="50800" bIns="50800" numCol="1" anchor="ctr">
              <a:noAutofit/>
            </a:bodyPr>
            <a:lstStyle/>
            <a:p>
              <a:pPr>
                <a:defRPr>
                  <a:solidFill>
                    <a:srgbClr val="FFFFFF"/>
                  </a:solidFill>
                  <a:effectLst>
                    <a:outerShdw sx="100000" sy="100000" kx="0" ky="0" algn="b" rotWithShape="0" blurRad="38100" dist="12700" dir="5400000">
                      <a:srgbClr val="000000">
                        <a:alpha val="50000"/>
                      </a:srgbClr>
                    </a:outerShdw>
                  </a:effectLst>
                </a:defRPr>
              </a:pPr>
            </a:p>
          </p:txBody>
        </p:sp>
      </p:grpSp>
      <p:grpSp>
        <p:nvGrpSpPr>
          <p:cNvPr id="179" name="Gruppieren"/>
          <p:cNvGrpSpPr/>
          <p:nvPr/>
        </p:nvGrpSpPr>
        <p:grpSpPr>
          <a:xfrm>
            <a:off x="14196" y="2463800"/>
            <a:ext cx="2850773" cy="203200"/>
            <a:chOff x="0" y="0"/>
            <a:chExt cx="2850772" cy="203200"/>
          </a:xfrm>
        </p:grpSpPr>
        <p:sp>
          <p:nvSpPr>
            <p:cNvPr id="175" name="Linie"/>
            <p:cNvSpPr/>
            <p:nvPr/>
          </p:nvSpPr>
          <p:spPr>
            <a:xfrm>
              <a:off x="0" y="97432"/>
              <a:ext cx="2850773" cy="1"/>
            </a:xfrm>
            <a:prstGeom prst="line">
              <a:avLst/>
            </a:prstGeom>
            <a:noFill/>
            <a:ln w="12700" cap="flat">
              <a:solidFill>
                <a:srgbClr val="D0D0D0"/>
              </a:solidFill>
              <a:prstDash val="solid"/>
              <a:miter lim="400000"/>
            </a:ln>
            <a:effectLst/>
          </p:spPr>
          <p:txBody>
            <a:bodyPr wrap="square" lIns="0" tIns="0" rIns="0" bIns="0" numCol="1" anchor="t">
              <a:noAutofit/>
            </a:bodyPr>
            <a:lstStyle/>
            <a:p>
              <a:pPr algn="l" defTabSz="457200">
                <a:defRPr sz="1200">
                  <a:latin typeface="Helvetica"/>
                  <a:ea typeface="Helvetica"/>
                  <a:cs typeface="Helvetica"/>
                  <a:sym typeface="Helvetica"/>
                </a:defRPr>
              </a:pPr>
            </a:p>
          </p:txBody>
        </p:sp>
        <p:sp>
          <p:nvSpPr>
            <p:cNvPr id="176" name="Active Tab"/>
            <p:cNvSpPr/>
            <p:nvPr/>
          </p:nvSpPr>
          <p:spPr>
            <a:xfrm>
              <a:off x="62003" y="0"/>
              <a:ext cx="660401" cy="203200"/>
            </a:xfrm>
            <a:prstGeom prst="roundRect">
              <a:avLst>
                <a:gd name="adj" fmla="val 50000"/>
              </a:avLst>
            </a:prstGeom>
            <a:solidFill>
              <a:srgbClr val="E6E6E6"/>
            </a:solidFill>
            <a:ln w="254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ctr">
              <a:noAutofit/>
            </a:bodyPr>
            <a:lstStyle>
              <a:lvl1pPr>
                <a:defRPr b="1" sz="800">
                  <a:solidFill>
                    <a:srgbClr val="232323"/>
                  </a:solidFill>
                  <a:effectLst>
                    <a:outerShdw sx="100000" sy="100000" kx="0" ky="0" algn="b" rotWithShape="0" blurRad="12700" dist="12700" dir="5400000">
                      <a:srgbClr val="FFFFFF"/>
                    </a:outerShdw>
                  </a:effectLst>
                  <a:latin typeface="Helvetica Neue"/>
                  <a:ea typeface="Helvetica Neue"/>
                  <a:cs typeface="Helvetica Neue"/>
                  <a:sym typeface="Helvetica Neue"/>
                </a:defRPr>
              </a:lvl1pPr>
            </a:lstStyle>
            <a:p>
              <a:pPr/>
              <a:r>
                <a:t>Active Tab</a:t>
              </a:r>
            </a:p>
          </p:txBody>
        </p:sp>
        <p:sp>
          <p:nvSpPr>
            <p:cNvPr id="177" name="Inactive Tab"/>
            <p:cNvSpPr/>
            <p:nvPr/>
          </p:nvSpPr>
          <p:spPr>
            <a:xfrm>
              <a:off x="722403" y="0"/>
              <a:ext cx="711201" cy="203200"/>
            </a:xfrm>
            <a:prstGeom prst="roundRect">
              <a:avLst>
                <a:gd name="adj" fmla="val 50000"/>
              </a:avLst>
            </a:prstGeom>
            <a:solidFill>
              <a:srgbClr val="FFFFFF"/>
            </a:solidFill>
            <a:ln w="254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ctr">
              <a:noAutofit/>
            </a:bodyPr>
            <a:lstStyle>
              <a:lvl1pPr>
                <a:defRPr b="1" sz="800" u="sng">
                  <a:solidFill>
                    <a:srgbClr val="0096FF"/>
                  </a:solidFill>
                  <a:latin typeface="Helvetica Neue"/>
                  <a:ea typeface="Helvetica Neue"/>
                  <a:cs typeface="Helvetica Neue"/>
                  <a:sym typeface="Helvetica Neue"/>
                </a:defRPr>
              </a:lvl1pPr>
            </a:lstStyle>
            <a:p>
              <a:pPr/>
              <a:r>
                <a:t>Inactive Tab</a:t>
              </a:r>
            </a:p>
          </p:txBody>
        </p:sp>
        <p:sp>
          <p:nvSpPr>
            <p:cNvPr id="178" name="Inactive Tab"/>
            <p:cNvSpPr/>
            <p:nvPr/>
          </p:nvSpPr>
          <p:spPr>
            <a:xfrm>
              <a:off x="1408203" y="0"/>
              <a:ext cx="711201" cy="203200"/>
            </a:xfrm>
            <a:prstGeom prst="roundRect">
              <a:avLst>
                <a:gd name="adj" fmla="val 50000"/>
              </a:avLst>
            </a:prstGeom>
            <a:solidFill>
              <a:srgbClr val="FFFFFF"/>
            </a:solidFill>
            <a:ln w="254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ctr">
              <a:noAutofit/>
            </a:bodyPr>
            <a:lstStyle>
              <a:lvl1pPr>
                <a:defRPr b="1" sz="800" u="sng">
                  <a:solidFill>
                    <a:srgbClr val="0096FF"/>
                  </a:solidFill>
                  <a:latin typeface="Helvetica Neue"/>
                  <a:ea typeface="Helvetica Neue"/>
                  <a:cs typeface="Helvetica Neue"/>
                  <a:sym typeface="Helvetica Neue"/>
                </a:defRPr>
              </a:lvl1pPr>
            </a:lstStyle>
            <a:p>
              <a:pPr/>
              <a:r>
                <a:t>Inactive Tab</a:t>
              </a:r>
            </a:p>
          </p:txBody>
        </p:sp>
      </p:grpSp>
      <p:graphicFrame>
        <p:nvGraphicFramePr>
          <p:cNvPr id="180" name="Tabelle"/>
          <p:cNvGraphicFramePr/>
          <p:nvPr/>
        </p:nvGraphicFramePr>
        <p:xfrm>
          <a:off x="76200" y="2921000"/>
          <a:ext cx="863600" cy="749300"/>
        </p:xfrm>
        <a:graphic xmlns:a="http://schemas.openxmlformats.org/drawingml/2006/main">
          <a:graphicData uri="http://schemas.openxmlformats.org/drawingml/2006/table">
            <a:tbl>
              <a:tblPr firstCol="0" firstRow="0" lastCol="0" lastRow="0" bandCol="0" bandRow="0" rtl="0">
                <a:tableStyleId>{8F44A2F1-9E1F-4B54-A3A2-5F16C0AD49E2}</a:tableStyleId>
              </a:tblPr>
              <a:tblGrid>
                <a:gridCol w="715554"/>
                <a:gridCol w="148045"/>
              </a:tblGrid>
              <a:tr h="249766">
                <a:tc>
                  <a:txBody>
                    <a:bodyPr/>
                    <a:lstStyle/>
                    <a:p>
                      <a:pPr algn="l" defTabSz="914400">
                        <a:tabLst>
                          <a:tab pos="596900" algn="l"/>
                        </a:tabLst>
                        <a:defRPr sz="1800"/>
                      </a:pPr>
                      <a:r>
                        <a:rPr b="1" sz="800">
                          <a:solidFill>
                            <a:srgbClr val="444444"/>
                          </a:solidFill>
                          <a:effectLst>
                            <a:outerShdw sx="100000" sy="100000" kx="0" ky="0" algn="b" rotWithShape="0" blurRad="12700" dist="12700" dir="5400000">
                              <a:srgbClr val="FFFFFF"/>
                            </a:outerShdw>
                          </a:effectLst>
                          <a:latin typeface="Helvetica Neue"/>
                          <a:ea typeface="Helvetica Neue"/>
                          <a:cs typeface="Helvetica Neue"/>
                          <a:sym typeface="Helvetica Neue"/>
                        </a:rPr>
                        <a:t>Active Menu</a:t>
                      </a:r>
                    </a:p>
                  </a:txBody>
                  <a:tcPr marL="50800" marR="50800" marT="50800" marB="50800" anchor="ctr" anchorCtr="0" horzOverflow="overflow">
                    <a:lnL w="12700">
                      <a:solidFill>
                        <a:srgbClr val="D0D0D0"/>
                      </a:solidFill>
                      <a:miter lim="400000"/>
                    </a:lnL>
                    <a:lnR w="0">
                      <a:miter lim="400000"/>
                    </a:lnR>
                    <a:lnT w="12700">
                      <a:solidFill>
                        <a:srgbClr val="D0D0D0"/>
                      </a:solidFill>
                      <a:miter lim="400000"/>
                    </a:lnT>
                    <a:lnB w="12700">
                      <a:solidFill>
                        <a:srgbClr val="D0D0D0"/>
                      </a:solidFill>
                      <a:miter lim="400000"/>
                    </a:lnB>
                    <a:gradFill flip="none" rotWithShape="1">
                      <a:gsLst>
                        <a:gs pos="0">
                          <a:srgbClr val="FFFFFF"/>
                        </a:gs>
                        <a:gs pos="100000">
                          <a:srgbClr val="EBEBEB"/>
                        </a:gs>
                      </a:gsLst>
                      <a:lin ang="5400000" scaled="0"/>
                    </a:gradFill>
                  </a:tcPr>
                </a:tc>
                <a:tc>
                  <a:txBody>
                    <a:bodyPr/>
                    <a:lstStyle/>
                    <a:p>
                      <a:pPr algn="l">
                        <a:defRPr sz="1800"/>
                      </a:pPr>
                      <a:r>
                        <a:rPr sz="900">
                          <a:solidFill>
                            <a:srgbClr val="212121"/>
                          </a:solidFill>
                          <a:latin typeface="Webdings"/>
                          <a:ea typeface="Webdings"/>
                          <a:cs typeface="Webdings"/>
                          <a:sym typeface="Webdings"/>
                        </a:rPr>
                        <a:t>4</a:t>
                      </a:r>
                    </a:p>
                  </a:txBody>
                  <a:tcPr marL="50800" marR="50800" marT="50800" marB="50800" anchor="ctr" anchorCtr="0" horzOverflow="overflow">
                    <a:lnL w="0">
                      <a:miter lim="400000"/>
                    </a:lnL>
                    <a:lnR w="12700">
                      <a:solidFill>
                        <a:srgbClr val="D0D0D0"/>
                      </a:solidFill>
                      <a:miter lim="400000"/>
                    </a:lnR>
                    <a:lnT w="12700">
                      <a:solidFill>
                        <a:srgbClr val="D0D0D0"/>
                      </a:solidFill>
                      <a:miter lim="400000"/>
                    </a:lnT>
                    <a:lnB w="12700">
                      <a:solidFill>
                        <a:srgbClr val="D0D0D0"/>
                      </a:solidFill>
                      <a:miter lim="400000"/>
                    </a:lnB>
                    <a:gradFill flip="none" rotWithShape="1">
                      <a:gsLst>
                        <a:gs pos="0">
                          <a:srgbClr val="FFFFFF"/>
                        </a:gs>
                        <a:gs pos="100000">
                          <a:srgbClr val="EBEBEB"/>
                        </a:gs>
                      </a:gsLst>
                      <a:lin ang="5400000" scaled="0"/>
                    </a:gradFill>
                  </a:tcPr>
                </a:tc>
              </a:tr>
              <a:tr h="249766">
                <a:tc>
                  <a:txBody>
                    <a:bodyPr/>
                    <a:lstStyle/>
                    <a:p>
                      <a:pPr algn="l" defTabSz="914400">
                        <a:tabLst>
                          <a:tab pos="596900" algn="l"/>
                        </a:tabLst>
                        <a:defRPr sz="1800"/>
                      </a:pPr>
                      <a:r>
                        <a:rPr sz="800">
                          <a:solidFill>
                            <a:srgbClr val="444444"/>
                          </a:solidFill>
                          <a:effectLst>
                            <a:outerShdw sx="100000" sy="100000" kx="0" ky="0" algn="b" rotWithShape="0" blurRad="12700" dist="12700" dir="5400000">
                              <a:srgbClr val="FFFFFF"/>
                            </a:outerShdw>
                          </a:effectLst>
                          <a:latin typeface="Helvetica Neue"/>
                          <a:ea typeface="Helvetica Neue"/>
                          <a:cs typeface="Helvetica Neue"/>
                          <a:sym typeface="Helvetica Neue"/>
                        </a:rPr>
                        <a:t>Inactive Menu</a:t>
                      </a:r>
                    </a:p>
                  </a:txBody>
                  <a:tcPr marL="50800" marR="50800" marT="50800" marB="50800" anchor="ctr" anchorCtr="0" horzOverflow="overflow">
                    <a:lnL w="12700">
                      <a:solidFill>
                        <a:srgbClr val="D0D0D0"/>
                      </a:solidFill>
                      <a:miter lim="400000"/>
                    </a:lnL>
                    <a:lnR w="0">
                      <a:miter lim="400000"/>
                    </a:lnR>
                    <a:lnT w="12700">
                      <a:solidFill>
                        <a:srgbClr val="D0D0D0"/>
                      </a:solidFill>
                      <a:miter lim="400000"/>
                    </a:lnT>
                    <a:lnB w="12700">
                      <a:solidFill>
                        <a:srgbClr val="D0D0D0"/>
                      </a:solidFill>
                      <a:miter lim="400000"/>
                    </a:lnB>
                    <a:gradFill flip="none" rotWithShape="1">
                      <a:gsLst>
                        <a:gs pos="0">
                          <a:srgbClr val="FFFFFF"/>
                        </a:gs>
                        <a:gs pos="100000">
                          <a:srgbClr val="EBEBEB"/>
                        </a:gs>
                      </a:gsLst>
                      <a:lin ang="5400000" scaled="0"/>
                    </a:gradFill>
                  </a:tcPr>
                </a:tc>
                <a:tc>
                  <a:txBody>
                    <a:bodyPr/>
                    <a:lstStyle/>
                    <a:p>
                      <a:pPr algn="l">
                        <a:defRPr sz="1800"/>
                      </a:pPr>
                      <a:r>
                        <a:rPr sz="900">
                          <a:solidFill>
                            <a:srgbClr val="212121"/>
                          </a:solidFill>
                          <a:latin typeface="Webdings"/>
                          <a:ea typeface="Webdings"/>
                          <a:cs typeface="Webdings"/>
                          <a:sym typeface="Webdings"/>
                        </a:rPr>
                        <a:t>4</a:t>
                      </a:r>
                    </a:p>
                  </a:txBody>
                  <a:tcPr marL="50800" marR="50800" marT="50800" marB="50800" anchor="ctr" anchorCtr="0" horzOverflow="overflow">
                    <a:lnL w="0">
                      <a:miter lim="400000"/>
                    </a:lnL>
                    <a:lnR w="12700">
                      <a:solidFill>
                        <a:srgbClr val="D0D0D0"/>
                      </a:solidFill>
                      <a:miter lim="400000"/>
                    </a:lnR>
                    <a:lnT w="12700">
                      <a:solidFill>
                        <a:srgbClr val="D0D0D0"/>
                      </a:solidFill>
                      <a:miter lim="400000"/>
                    </a:lnT>
                    <a:lnB w="12700">
                      <a:solidFill>
                        <a:srgbClr val="D0D0D0"/>
                      </a:solidFill>
                      <a:miter lim="400000"/>
                    </a:lnB>
                    <a:gradFill flip="none" rotWithShape="1">
                      <a:gsLst>
                        <a:gs pos="0">
                          <a:srgbClr val="FFFFFF"/>
                        </a:gs>
                        <a:gs pos="100000">
                          <a:srgbClr val="EBEBEB"/>
                        </a:gs>
                      </a:gsLst>
                      <a:lin ang="5400000" scaled="0"/>
                    </a:gradFill>
                  </a:tcPr>
                </a:tc>
              </a:tr>
              <a:tr h="249766">
                <a:tc>
                  <a:txBody>
                    <a:bodyPr/>
                    <a:lstStyle/>
                    <a:p>
                      <a:pPr algn="l" defTabSz="914400">
                        <a:tabLst>
                          <a:tab pos="596900" algn="l"/>
                        </a:tabLst>
                        <a:defRPr sz="1800"/>
                      </a:pPr>
                      <a:r>
                        <a:rPr sz="800">
                          <a:solidFill>
                            <a:srgbClr val="444444"/>
                          </a:solidFill>
                          <a:effectLst>
                            <a:outerShdw sx="100000" sy="100000" kx="0" ky="0" algn="b" rotWithShape="0" blurRad="12700" dist="12700" dir="5400000">
                              <a:srgbClr val="FFFFFF"/>
                            </a:outerShdw>
                          </a:effectLst>
                          <a:latin typeface="Helvetica Neue"/>
                          <a:ea typeface="Helvetica Neue"/>
                          <a:cs typeface="Helvetica Neue"/>
                          <a:sym typeface="Helvetica Neue"/>
                        </a:rPr>
                        <a:t>Inactive Menu</a:t>
                      </a:r>
                    </a:p>
                  </a:txBody>
                  <a:tcPr marL="50800" marR="50800" marT="50800" marB="50800" anchor="ctr" anchorCtr="0" horzOverflow="overflow">
                    <a:lnL w="12700">
                      <a:solidFill>
                        <a:srgbClr val="D0D0D0"/>
                      </a:solidFill>
                      <a:miter lim="400000"/>
                    </a:lnL>
                    <a:lnR w="0">
                      <a:miter lim="400000"/>
                    </a:lnR>
                    <a:lnT w="12700">
                      <a:solidFill>
                        <a:srgbClr val="D0D0D0"/>
                      </a:solidFill>
                      <a:miter lim="400000"/>
                    </a:lnT>
                    <a:lnB w="12700">
                      <a:solidFill>
                        <a:srgbClr val="D0D0D0"/>
                      </a:solidFill>
                      <a:miter lim="400000"/>
                    </a:lnB>
                    <a:gradFill flip="none" rotWithShape="1">
                      <a:gsLst>
                        <a:gs pos="0">
                          <a:srgbClr val="FFFFFF"/>
                        </a:gs>
                        <a:gs pos="100000">
                          <a:srgbClr val="EBEBEB"/>
                        </a:gs>
                      </a:gsLst>
                      <a:lin ang="5400000" scaled="0"/>
                    </a:gradFill>
                  </a:tcPr>
                </a:tc>
                <a:tc>
                  <a:txBody>
                    <a:bodyPr/>
                    <a:lstStyle/>
                    <a:p>
                      <a:pPr algn="l">
                        <a:defRPr sz="1800"/>
                      </a:pPr>
                      <a:r>
                        <a:rPr sz="900">
                          <a:solidFill>
                            <a:srgbClr val="212121"/>
                          </a:solidFill>
                          <a:latin typeface="Webdings"/>
                          <a:ea typeface="Webdings"/>
                          <a:cs typeface="Webdings"/>
                          <a:sym typeface="Webdings"/>
                        </a:rPr>
                        <a:t>4</a:t>
                      </a:r>
                    </a:p>
                  </a:txBody>
                  <a:tcPr marL="50800" marR="50800" marT="50800" marB="50800" anchor="ctr" anchorCtr="0" horzOverflow="overflow">
                    <a:lnL w="0">
                      <a:miter lim="400000"/>
                    </a:lnL>
                    <a:lnR w="12700">
                      <a:solidFill>
                        <a:srgbClr val="D0D0D0"/>
                      </a:solidFill>
                      <a:miter lim="400000"/>
                    </a:lnR>
                    <a:lnT w="12700">
                      <a:solidFill>
                        <a:srgbClr val="D0D0D0"/>
                      </a:solidFill>
                      <a:miter lim="400000"/>
                    </a:lnT>
                    <a:lnB w="12700">
                      <a:solidFill>
                        <a:srgbClr val="D0D0D0"/>
                      </a:solidFill>
                      <a:miter lim="400000"/>
                    </a:lnB>
                    <a:gradFill flip="none" rotWithShape="1">
                      <a:gsLst>
                        <a:gs pos="0">
                          <a:srgbClr val="FFFFFF"/>
                        </a:gs>
                        <a:gs pos="100000">
                          <a:srgbClr val="EBEBEB"/>
                        </a:gs>
                      </a:gsLst>
                      <a:lin ang="5400000" scaled="0"/>
                    </a:gradFill>
                  </a:tcPr>
                </a:tc>
              </a:tr>
            </a:tbl>
          </a:graphicData>
        </a:graphic>
      </p:graphicFrame>
      <p:graphicFrame>
        <p:nvGraphicFramePr>
          <p:cNvPr id="181" name="Tabelle"/>
          <p:cNvGraphicFramePr/>
          <p:nvPr/>
        </p:nvGraphicFramePr>
        <p:xfrm>
          <a:off x="952500" y="2921000"/>
          <a:ext cx="863600" cy="495300"/>
        </p:xfrm>
        <a:graphic xmlns:a="http://schemas.openxmlformats.org/drawingml/2006/main">
          <a:graphicData uri="http://schemas.openxmlformats.org/drawingml/2006/table">
            <a:tbl>
              <a:tblPr firstCol="0" firstRow="0" lastCol="0" lastRow="0" bandCol="0" bandRow="0" rtl="0">
                <a:tableStyleId>{8F44A2F1-9E1F-4B54-A3A2-5F16C0AD49E2}</a:tableStyleId>
              </a:tblPr>
              <a:tblGrid>
                <a:gridCol w="863600"/>
              </a:tblGrid>
              <a:tr h="247650">
                <a:tc>
                  <a:txBody>
                    <a:bodyPr/>
                    <a:lstStyle/>
                    <a:p>
                      <a:pPr algn="l" defTabSz="914400">
                        <a:tabLst>
                          <a:tab pos="596900" algn="l"/>
                        </a:tabLst>
                        <a:defRPr sz="1800"/>
                      </a:pPr>
                      <a:r>
                        <a:rPr b="1" sz="800">
                          <a:solidFill>
                            <a:srgbClr val="232323"/>
                          </a:solidFill>
                          <a:latin typeface="Helvetica Neue"/>
                          <a:ea typeface="Helvetica Neue"/>
                          <a:cs typeface="Helvetica Neue"/>
                          <a:sym typeface="Helvetica Neue"/>
                        </a:rPr>
                        <a:t>Sub-Menu 1</a:t>
                      </a:r>
                    </a:p>
                  </a:txBody>
                  <a:tcPr marL="50800" marR="50800" marT="50800" marB="50800" anchor="ctr" anchorCtr="0" horzOverflow="overflow">
                    <a:lnL w="12700">
                      <a:solidFill>
                        <a:srgbClr val="D0D0D0"/>
                      </a:solidFill>
                      <a:miter lim="400000"/>
                    </a:lnL>
                    <a:lnR w="12700">
                      <a:solidFill>
                        <a:srgbClr val="D0D0D0"/>
                      </a:solidFill>
                      <a:miter lim="400000"/>
                    </a:lnR>
                    <a:lnT w="12700">
                      <a:solidFill>
                        <a:srgbClr val="D0D0D0"/>
                      </a:solidFill>
                      <a:miter lim="400000"/>
                    </a:lnT>
                    <a:lnB w="12700">
                      <a:solidFill>
                        <a:srgbClr val="D0D0D0"/>
                      </a:solidFill>
                      <a:miter lim="400000"/>
                    </a:lnB>
                  </a:tcPr>
                </a:tc>
              </a:tr>
              <a:tr h="247650">
                <a:tc>
                  <a:txBody>
                    <a:bodyPr/>
                    <a:lstStyle/>
                    <a:p>
                      <a:pPr algn="l" defTabSz="914400">
                        <a:tabLst>
                          <a:tab pos="596900" algn="l"/>
                        </a:tabLst>
                        <a:defRPr sz="1800"/>
                      </a:pPr>
                      <a:r>
                        <a:rPr sz="800">
                          <a:solidFill>
                            <a:srgbClr val="232323"/>
                          </a:solidFill>
                          <a:latin typeface="Helvetica Neue"/>
                          <a:ea typeface="Helvetica Neue"/>
                          <a:cs typeface="Helvetica Neue"/>
                          <a:sym typeface="Helvetica Neue"/>
                        </a:rPr>
                        <a:t>Sub-Menu 2</a:t>
                      </a:r>
                    </a:p>
                  </a:txBody>
                  <a:tcPr marL="50800" marR="50800" marT="50800" marB="50800" anchor="ctr" anchorCtr="0" horzOverflow="overflow">
                    <a:lnL w="12700">
                      <a:solidFill>
                        <a:srgbClr val="D0D0D0"/>
                      </a:solidFill>
                      <a:miter lim="400000"/>
                    </a:lnL>
                    <a:lnR w="12700">
                      <a:solidFill>
                        <a:srgbClr val="D0D0D0"/>
                      </a:solidFill>
                      <a:miter lim="400000"/>
                    </a:lnR>
                    <a:lnT w="12700">
                      <a:solidFill>
                        <a:srgbClr val="D0D0D0"/>
                      </a:solidFill>
                      <a:miter lim="400000"/>
                    </a:lnT>
                    <a:lnB w="12700">
                      <a:solidFill>
                        <a:srgbClr val="D0D0D0"/>
                      </a:solidFill>
                      <a:miter lim="400000"/>
                    </a:lnB>
                  </a:tcPr>
                </a:tc>
              </a:tr>
            </a:tbl>
          </a:graphicData>
        </a:graphic>
      </p:graphicFrame>
      <p:graphicFrame>
        <p:nvGraphicFramePr>
          <p:cNvPr id="182" name="Tabelle"/>
          <p:cNvGraphicFramePr/>
          <p:nvPr/>
        </p:nvGraphicFramePr>
        <p:xfrm>
          <a:off x="63500" y="3771900"/>
          <a:ext cx="5829300" cy="292100"/>
        </p:xfrm>
        <a:graphic xmlns:a="http://schemas.openxmlformats.org/drawingml/2006/main">
          <a:graphicData uri="http://schemas.openxmlformats.org/drawingml/2006/table">
            <a:tbl>
              <a:tblPr firstCol="0" firstRow="0" lastCol="0" lastRow="0" bandCol="0" bandRow="0" rtl="0">
                <a:tableStyleId>{8F44A2F1-9E1F-4B54-A3A2-5F16C0AD49E2}</a:tableStyleId>
              </a:tblPr>
              <a:tblGrid>
                <a:gridCol w="1165860"/>
                <a:gridCol w="1165860"/>
                <a:gridCol w="1165860"/>
                <a:gridCol w="1165860"/>
                <a:gridCol w="1165860"/>
              </a:tblGrid>
              <a:tr h="292100">
                <a:tc>
                  <a:txBody>
                    <a:bodyPr/>
                    <a:lstStyle/>
                    <a:p>
                      <a:pPr defTabSz="914400">
                        <a:tabLst>
                          <a:tab pos="596900" algn="l"/>
                        </a:tabLst>
                        <a:defRPr sz="1800"/>
                      </a:pPr>
                      <a:r>
                        <a:rPr b="1" sz="800">
                          <a:effectLst>
                            <a:outerShdw sx="100000" sy="100000" kx="0" ky="0" algn="b" rotWithShape="0" blurRad="12700" dist="12700" dir="5400000">
                              <a:srgbClr val="FFFFFF"/>
                            </a:outerShdw>
                          </a:effectLst>
                          <a:latin typeface="Helvetica Neue"/>
                          <a:ea typeface="Helvetica Neue"/>
                          <a:cs typeface="Helvetica Neue"/>
                          <a:sym typeface="Helvetica Neue"/>
                        </a:rPr>
                        <a:t>Active Tab</a:t>
                      </a:r>
                    </a:p>
                  </a:txBody>
                  <a:tcPr marL="50800" marR="50800" marT="50800" marB="50800" anchor="ctr" anchorCtr="0" horzOverflow="overflow">
                    <a:lnL w="12700">
                      <a:solidFill>
                        <a:srgbClr val="D0D0D0"/>
                      </a:solidFill>
                      <a:miter lim="400000"/>
                    </a:lnL>
                    <a:lnR w="12700">
                      <a:solidFill>
                        <a:srgbClr val="D0D0D0"/>
                      </a:solidFill>
                      <a:miter lim="400000"/>
                    </a:lnR>
                    <a:lnT w="12700">
                      <a:solidFill>
                        <a:srgbClr val="D0D0D0"/>
                      </a:solidFill>
                      <a:miter lim="400000"/>
                    </a:lnT>
                    <a:lnB w="12700">
                      <a:solidFill>
                        <a:srgbClr val="D0D0D0"/>
                      </a:solidFill>
                      <a:miter lim="400000"/>
                    </a:lnB>
                    <a:gradFill flip="none" rotWithShape="1">
                      <a:gsLst>
                        <a:gs pos="0">
                          <a:srgbClr val="EBEBEB"/>
                        </a:gs>
                        <a:gs pos="100000">
                          <a:srgbClr val="FFFFFF"/>
                        </a:gs>
                      </a:gsLst>
                      <a:lin ang="5400000" scaled="0"/>
                    </a:gradFill>
                  </a:tcPr>
                </a:tc>
                <a:tc>
                  <a:txBody>
                    <a:bodyPr/>
                    <a:lstStyle/>
                    <a:p>
                      <a:pPr defTabSz="914400">
                        <a:tabLst>
                          <a:tab pos="596900" algn="l"/>
                        </a:tabLst>
                        <a:defRPr sz="1800"/>
                      </a:pPr>
                      <a:r>
                        <a:rPr b="1" sz="800">
                          <a:solidFill>
                            <a:srgbClr val="444444"/>
                          </a:solidFill>
                          <a:effectLst>
                            <a:outerShdw sx="100000" sy="100000" kx="0" ky="0" algn="b" rotWithShape="0" blurRad="12700" dist="12700" dir="5400000">
                              <a:srgbClr val="FFFFFF"/>
                            </a:outerShdw>
                          </a:effectLst>
                          <a:latin typeface="Helvetica Neue"/>
                          <a:ea typeface="Helvetica Neue"/>
                          <a:cs typeface="Helvetica Neue"/>
                          <a:sym typeface="Helvetica Neue"/>
                        </a:rPr>
                        <a:t>Inactive Tab</a:t>
                      </a:r>
                    </a:p>
                  </a:txBody>
                  <a:tcPr marL="50800" marR="50800" marT="50800" marB="50800" anchor="ctr" anchorCtr="0" horzOverflow="overflow">
                    <a:lnL w="12700">
                      <a:solidFill>
                        <a:srgbClr val="D0D0D0"/>
                      </a:solidFill>
                      <a:miter lim="400000"/>
                    </a:lnL>
                    <a:lnR w="12700">
                      <a:solidFill>
                        <a:srgbClr val="D0D0D0"/>
                      </a:solidFill>
                      <a:miter lim="400000"/>
                    </a:lnR>
                    <a:lnT w="12700">
                      <a:solidFill>
                        <a:srgbClr val="D0D0D0"/>
                      </a:solidFill>
                      <a:miter lim="400000"/>
                    </a:lnT>
                    <a:lnB w="12700">
                      <a:solidFill>
                        <a:srgbClr val="D0D0D0"/>
                      </a:solidFill>
                      <a:miter lim="400000"/>
                    </a:lnB>
                  </a:tcPr>
                </a:tc>
                <a:tc>
                  <a:txBody>
                    <a:bodyPr/>
                    <a:lstStyle/>
                    <a:p>
                      <a:pPr defTabSz="914400">
                        <a:tabLst>
                          <a:tab pos="596900" algn="l"/>
                        </a:tabLst>
                        <a:defRPr sz="1800"/>
                      </a:pPr>
                      <a:r>
                        <a:rPr b="1" sz="800">
                          <a:solidFill>
                            <a:srgbClr val="444444"/>
                          </a:solidFill>
                          <a:effectLst>
                            <a:outerShdw sx="100000" sy="100000" kx="0" ky="0" algn="b" rotWithShape="0" blurRad="12700" dist="12700" dir="5400000">
                              <a:srgbClr val="FFFFFF"/>
                            </a:outerShdw>
                          </a:effectLst>
                          <a:latin typeface="Helvetica Neue"/>
                          <a:ea typeface="Helvetica Neue"/>
                          <a:cs typeface="Helvetica Neue"/>
                          <a:sym typeface="Helvetica Neue"/>
                        </a:rPr>
                        <a:t>Inactive Tab</a:t>
                      </a:r>
                    </a:p>
                  </a:txBody>
                  <a:tcPr marL="50800" marR="50800" marT="50800" marB="50800" anchor="ctr" anchorCtr="0" horzOverflow="overflow">
                    <a:lnL w="12700">
                      <a:solidFill>
                        <a:srgbClr val="D0D0D0"/>
                      </a:solidFill>
                      <a:miter lim="400000"/>
                    </a:lnL>
                    <a:lnR w="12700">
                      <a:solidFill>
                        <a:srgbClr val="D0D0D0"/>
                      </a:solidFill>
                      <a:miter lim="400000"/>
                    </a:lnR>
                    <a:lnT w="12700">
                      <a:solidFill>
                        <a:srgbClr val="D0D0D0"/>
                      </a:solidFill>
                      <a:miter lim="400000"/>
                    </a:lnT>
                    <a:lnB w="12700">
                      <a:solidFill>
                        <a:srgbClr val="D0D0D0"/>
                      </a:solidFill>
                      <a:miter lim="400000"/>
                    </a:lnB>
                  </a:tcPr>
                </a:tc>
                <a:tc>
                  <a:txBody>
                    <a:bodyPr/>
                    <a:lstStyle/>
                    <a:p>
                      <a:pPr defTabSz="914400">
                        <a:tabLst>
                          <a:tab pos="596900" algn="l"/>
                        </a:tabLst>
                        <a:defRPr sz="1800"/>
                      </a:pPr>
                      <a:r>
                        <a:rPr b="1" sz="800">
                          <a:solidFill>
                            <a:srgbClr val="444444"/>
                          </a:solidFill>
                          <a:effectLst>
                            <a:outerShdw sx="100000" sy="100000" kx="0" ky="0" algn="b" rotWithShape="0" blurRad="12700" dist="12700" dir="5400000">
                              <a:srgbClr val="FFFFFF"/>
                            </a:outerShdw>
                          </a:effectLst>
                          <a:latin typeface="Helvetica Neue"/>
                          <a:ea typeface="Helvetica Neue"/>
                          <a:cs typeface="Helvetica Neue"/>
                          <a:sym typeface="Helvetica Neue"/>
                        </a:rPr>
                        <a:t>Inactive Tab</a:t>
                      </a:r>
                    </a:p>
                  </a:txBody>
                  <a:tcPr marL="50800" marR="50800" marT="50800" marB="50800" anchor="ctr" anchorCtr="0" horzOverflow="overflow">
                    <a:lnL w="12700">
                      <a:solidFill>
                        <a:srgbClr val="D0D0D0"/>
                      </a:solidFill>
                      <a:miter lim="400000"/>
                    </a:lnL>
                    <a:lnR w="12700">
                      <a:solidFill>
                        <a:srgbClr val="D0D0D0"/>
                      </a:solidFill>
                      <a:miter lim="400000"/>
                    </a:lnR>
                    <a:lnT w="12700">
                      <a:solidFill>
                        <a:srgbClr val="D0D0D0"/>
                      </a:solidFill>
                      <a:miter lim="400000"/>
                    </a:lnT>
                    <a:lnB w="12700">
                      <a:solidFill>
                        <a:srgbClr val="D0D0D0"/>
                      </a:solidFill>
                      <a:miter lim="400000"/>
                    </a:lnB>
                  </a:tcPr>
                </a:tc>
                <a:tc>
                  <a:txBody>
                    <a:bodyPr/>
                    <a:lstStyle/>
                    <a:p>
                      <a:pPr defTabSz="914400">
                        <a:tabLst>
                          <a:tab pos="596900" algn="l"/>
                        </a:tabLst>
                        <a:defRPr sz="1800"/>
                      </a:pPr>
                      <a:r>
                        <a:rPr b="1" sz="800">
                          <a:solidFill>
                            <a:srgbClr val="444444"/>
                          </a:solidFill>
                          <a:effectLst>
                            <a:outerShdw sx="100000" sy="100000" kx="0" ky="0" algn="b" rotWithShape="0" blurRad="12700" dist="12700" dir="5400000">
                              <a:srgbClr val="FFFFFF"/>
                            </a:outerShdw>
                          </a:effectLst>
                          <a:latin typeface="Helvetica Neue"/>
                          <a:ea typeface="Helvetica Neue"/>
                          <a:cs typeface="Helvetica Neue"/>
                          <a:sym typeface="Helvetica Neue"/>
                        </a:rPr>
                        <a:t>Inactive Tab</a:t>
                      </a:r>
                    </a:p>
                  </a:txBody>
                  <a:tcPr marL="50800" marR="50800" marT="50800" marB="50800" anchor="ctr" anchorCtr="0" horzOverflow="overflow">
                    <a:lnL w="12700">
                      <a:solidFill>
                        <a:srgbClr val="D0D0D0"/>
                      </a:solidFill>
                      <a:miter lim="400000"/>
                    </a:lnL>
                    <a:lnR w="12700">
                      <a:solidFill>
                        <a:srgbClr val="D0D0D0"/>
                      </a:solidFill>
                      <a:miter lim="400000"/>
                    </a:lnR>
                    <a:lnT w="12700">
                      <a:solidFill>
                        <a:srgbClr val="D0D0D0"/>
                      </a:solidFill>
                      <a:miter lim="400000"/>
                    </a:lnT>
                    <a:lnB w="12700">
                      <a:solidFill>
                        <a:srgbClr val="D0D0D0"/>
                      </a:solidFill>
                      <a:miter lim="400000"/>
                    </a:lnB>
                  </a:tcPr>
                </a:tc>
              </a:tr>
            </a:tbl>
          </a:graphicData>
        </a:graphic>
      </p:graphicFrame>
      <p:sp>
        <p:nvSpPr>
          <p:cNvPr id="183" name="Home » Page 1 » Page 2"/>
          <p:cNvSpPr/>
          <p:nvPr/>
        </p:nvSpPr>
        <p:spPr>
          <a:xfrm>
            <a:off x="2859" y="4694866"/>
            <a:ext cx="1028701" cy="254001"/>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p>
            <a:pPr>
              <a:defRPr b="1" sz="800" u="sng">
                <a:solidFill>
                  <a:srgbClr val="0096FF"/>
                </a:solidFill>
                <a:latin typeface="Helvetica Neue"/>
                <a:ea typeface="Helvetica Neue"/>
                <a:cs typeface="Helvetica Neue"/>
                <a:sym typeface="Helvetica Neue"/>
              </a:defRPr>
            </a:pPr>
            <a:r>
              <a:t>Home</a:t>
            </a:r>
            <a:r>
              <a:rPr u="none"/>
              <a:t> </a:t>
            </a:r>
            <a:r>
              <a:rPr u="none">
                <a:solidFill>
                  <a:srgbClr val="444444"/>
                </a:solidFill>
              </a:rPr>
              <a:t>»</a:t>
            </a:r>
            <a:r>
              <a:rPr u="none"/>
              <a:t> </a:t>
            </a:r>
            <a:r>
              <a:t>Page 1</a:t>
            </a:r>
            <a:r>
              <a:rPr u="none"/>
              <a:t> </a:t>
            </a:r>
            <a:r>
              <a:rPr u="none">
                <a:solidFill>
                  <a:srgbClr val="444444"/>
                </a:solidFill>
              </a:rPr>
              <a:t>» </a:t>
            </a:r>
            <a:r>
              <a:rPr b="0" u="none">
                <a:solidFill>
                  <a:srgbClr val="444444"/>
                </a:solidFill>
              </a:rPr>
              <a:t>Page 2</a:t>
            </a:r>
          </a:p>
        </p:txBody>
      </p:sp>
      <p:grpSp>
        <p:nvGrpSpPr>
          <p:cNvPr id="191" name="Gruppieren"/>
          <p:cNvGrpSpPr/>
          <p:nvPr/>
        </p:nvGrpSpPr>
        <p:grpSpPr>
          <a:xfrm>
            <a:off x="76200" y="4580094"/>
            <a:ext cx="2857500" cy="225854"/>
            <a:chOff x="0" y="1422"/>
            <a:chExt cx="2857500" cy="225852"/>
          </a:xfrm>
        </p:grpSpPr>
        <p:sp>
          <p:nvSpPr>
            <p:cNvPr id="184" name="Home"/>
            <p:cNvSpPr/>
            <p:nvPr/>
          </p:nvSpPr>
          <p:spPr>
            <a:xfrm>
              <a:off x="0" y="6027"/>
              <a:ext cx="2857500" cy="215901"/>
            </a:xfrm>
            <a:prstGeom prst="roundRect">
              <a:avLst>
                <a:gd name="adj" fmla="val 35294"/>
              </a:avLst>
            </a:prstGeom>
            <a:solidFill>
              <a:srgbClr val="E6E6E6"/>
            </a:solidFill>
            <a:ln w="25400" cap="flat">
              <a:noFill/>
              <a:miter lim="400000"/>
            </a:ln>
            <a:effectLst/>
            <a:extLst>
              <a:ext uri="{C572A759-6A51-4108-AA02-DFA0A04FC94B}">
                <ma14:wrappingTextBoxFlag xmlns:ma14="http://schemas.microsoft.com/office/mac/drawingml/2011/main" val="1"/>
              </a:ext>
            </a:extLst>
          </p:spPr>
          <p:txBody>
            <a:bodyPr wrap="square" lIns="114300" tIns="114300" rIns="114300" bIns="114300" numCol="1" anchor="ctr">
              <a:noAutofit/>
            </a:bodyPr>
            <a:lstStyle>
              <a:lvl1pPr algn="l">
                <a:defRPr b="1" sz="800">
                  <a:solidFill>
                    <a:srgbClr val="444444"/>
                  </a:solidFill>
                  <a:effectLst>
                    <a:outerShdw sx="100000" sy="100000" kx="0" ky="0" algn="b" rotWithShape="0" blurRad="12700" dist="12700" dir="5400000">
                      <a:srgbClr val="FFFFFF"/>
                    </a:outerShdw>
                  </a:effectLst>
                  <a:latin typeface="Helvetica Neue"/>
                  <a:ea typeface="Helvetica Neue"/>
                  <a:cs typeface="Helvetica Neue"/>
                  <a:sym typeface="Helvetica Neue"/>
                </a:defRPr>
              </a:lvl1pPr>
            </a:lstStyle>
            <a:p>
              <a:pPr/>
              <a:r>
                <a:t>Home</a:t>
              </a:r>
            </a:p>
          </p:txBody>
        </p:sp>
        <p:grpSp>
          <p:nvGrpSpPr>
            <p:cNvPr id="187" name="Gruppieren"/>
            <p:cNvGrpSpPr/>
            <p:nvPr/>
          </p:nvGrpSpPr>
          <p:grpSpPr>
            <a:xfrm>
              <a:off x="288302" y="1622"/>
              <a:ext cx="568839" cy="225654"/>
              <a:chOff x="0" y="1473"/>
              <a:chExt cx="568838" cy="225652"/>
            </a:xfrm>
          </p:grpSpPr>
          <p:sp>
            <p:nvSpPr>
              <p:cNvPr id="185" name="Page 1"/>
              <p:cNvSpPr/>
              <p:nvPr/>
            </p:nvSpPr>
            <p:spPr>
              <a:xfrm>
                <a:off x="123322" y="1473"/>
                <a:ext cx="445517" cy="225654"/>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defRPr b="1" sz="800">
                    <a:solidFill>
                      <a:srgbClr val="444444"/>
                    </a:solidFill>
                    <a:effectLst>
                      <a:outerShdw sx="100000" sy="100000" kx="0" ky="0" algn="b" rotWithShape="0" blurRad="12700" dist="12700" dir="5400000">
                        <a:srgbClr val="FFFFFF"/>
                      </a:outerShdw>
                    </a:effectLst>
                    <a:latin typeface="Helvetica Neue"/>
                    <a:ea typeface="Helvetica Neue"/>
                    <a:cs typeface="Helvetica Neue"/>
                    <a:sym typeface="Helvetica Neue"/>
                  </a:defRPr>
                </a:lvl1pPr>
              </a:lstStyle>
              <a:p>
                <a:pPr/>
                <a:r>
                  <a:t>Page 1</a:t>
                </a:r>
              </a:p>
            </p:txBody>
          </p:sp>
          <p:sp>
            <p:nvSpPr>
              <p:cNvPr id="186" name="Linie"/>
              <p:cNvSpPr/>
              <p:nvPr/>
            </p:nvSpPr>
            <p:spPr>
              <a:xfrm>
                <a:off x="0" y="7094"/>
                <a:ext cx="114300" cy="2159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11430"/>
                    </a:lnTo>
                    <a:lnTo>
                      <a:pt x="2380" y="21600"/>
                    </a:lnTo>
                  </a:path>
                </a:pathLst>
              </a:custGeom>
              <a:noFill/>
              <a:ln w="9525" cap="flat">
                <a:solidFill>
                  <a:srgbClr val="BBBBBB"/>
                </a:solidFill>
                <a:prstDash val="solid"/>
                <a:miter lim="400000"/>
              </a:ln>
              <a:effectLst>
                <a:outerShdw sx="100000" sy="100000" kx="0" ky="0" algn="b" rotWithShape="0" blurRad="12700" dist="12700" dir="10800000">
                  <a:srgbClr val="FFFFFF"/>
                </a:outerShdw>
              </a:effectLst>
            </p:spPr>
            <p:txBody>
              <a:bodyPr wrap="square" lIns="50800" tIns="50800" rIns="50800" bIns="50800" numCol="1" anchor="ctr">
                <a:noAutofit/>
              </a:bodyPr>
              <a:lstStyle/>
              <a:p>
                <a:pPr/>
              </a:p>
            </p:txBody>
          </p:sp>
        </p:grpSp>
        <p:grpSp>
          <p:nvGrpSpPr>
            <p:cNvPr id="190" name="Gruppieren"/>
            <p:cNvGrpSpPr/>
            <p:nvPr/>
          </p:nvGrpSpPr>
          <p:grpSpPr>
            <a:xfrm>
              <a:off x="787400" y="1422"/>
              <a:ext cx="560598" cy="225756"/>
              <a:chOff x="0" y="1422"/>
              <a:chExt cx="560597" cy="225755"/>
            </a:xfrm>
          </p:grpSpPr>
          <p:sp>
            <p:nvSpPr>
              <p:cNvPr id="188" name="Page 2"/>
              <p:cNvSpPr/>
              <p:nvPr/>
            </p:nvSpPr>
            <p:spPr>
              <a:xfrm>
                <a:off x="128289" y="1422"/>
                <a:ext cx="432309" cy="225756"/>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defRPr sz="800">
                    <a:solidFill>
                      <a:srgbClr val="444444"/>
                    </a:solidFill>
                    <a:effectLst>
                      <a:outerShdw sx="100000" sy="100000" kx="0" ky="0" algn="b" rotWithShape="0" blurRad="12700" dist="12700" dir="5400000">
                        <a:srgbClr val="FFFFFF"/>
                      </a:outerShdw>
                    </a:effectLst>
                    <a:latin typeface="Helvetica Neue"/>
                    <a:ea typeface="Helvetica Neue"/>
                    <a:cs typeface="Helvetica Neue"/>
                    <a:sym typeface="Helvetica Neue"/>
                  </a:defRPr>
                </a:lvl1pPr>
              </a:lstStyle>
              <a:p>
                <a:pPr/>
                <a:r>
                  <a:t>Page 2</a:t>
                </a:r>
              </a:p>
            </p:txBody>
          </p:sp>
          <p:sp>
            <p:nvSpPr>
              <p:cNvPr id="189" name="Linie"/>
              <p:cNvSpPr/>
              <p:nvPr/>
            </p:nvSpPr>
            <p:spPr>
              <a:xfrm>
                <a:off x="0" y="6027"/>
                <a:ext cx="114300" cy="2159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11430"/>
                    </a:lnTo>
                    <a:lnTo>
                      <a:pt x="2380" y="21600"/>
                    </a:lnTo>
                  </a:path>
                </a:pathLst>
              </a:custGeom>
              <a:noFill/>
              <a:ln w="9525" cap="flat">
                <a:solidFill>
                  <a:srgbClr val="BBBBBB"/>
                </a:solidFill>
                <a:prstDash val="solid"/>
                <a:miter lim="400000"/>
              </a:ln>
              <a:effectLst>
                <a:outerShdw sx="100000" sy="100000" kx="0" ky="0" algn="b" rotWithShape="0" blurRad="12700" dist="12700" dir="10800000">
                  <a:srgbClr val="FFFFFF"/>
                </a:outerShdw>
              </a:effectLst>
            </p:spPr>
            <p:txBody>
              <a:bodyPr wrap="square" lIns="50800" tIns="50800" rIns="50800" bIns="50800" numCol="1" anchor="ctr">
                <a:noAutofit/>
              </a:bodyPr>
              <a:lstStyle/>
              <a:p>
                <a:pPr/>
              </a:p>
            </p:txBody>
          </p:sp>
        </p:grpSp>
      </p:grpSp>
      <p:grpSp>
        <p:nvGrpSpPr>
          <p:cNvPr id="205" name="Gruppieren"/>
          <p:cNvGrpSpPr/>
          <p:nvPr/>
        </p:nvGrpSpPr>
        <p:grpSpPr>
          <a:xfrm>
            <a:off x="3505200" y="876300"/>
            <a:ext cx="1367675" cy="1663700"/>
            <a:chOff x="0" y="0"/>
            <a:chExt cx="1367674" cy="1663700"/>
          </a:xfrm>
        </p:grpSpPr>
        <p:sp>
          <p:nvSpPr>
            <p:cNvPr id="192" name="Contents"/>
            <p:cNvSpPr/>
            <p:nvPr/>
          </p:nvSpPr>
          <p:spPr>
            <a:xfrm>
              <a:off x="0" y="215900"/>
              <a:ext cx="1358900" cy="787400"/>
            </a:xfrm>
            <a:prstGeom prst="rect">
              <a:avLst/>
            </a:prstGeom>
            <a:gradFill flip="none" rotWithShape="1">
              <a:gsLst>
                <a:gs pos="0">
                  <a:srgbClr val="5E5E5E"/>
                </a:gs>
                <a:gs pos="100000">
                  <a:srgbClr val="797979"/>
                </a:gs>
              </a:gsLst>
              <a:lin ang="5400000" scaled="0"/>
            </a:gradFill>
            <a:ln w="12700" cap="flat">
              <a:solidFill>
                <a:srgbClr val="D0D0D0"/>
              </a:solidFill>
              <a:prstDash val="solid"/>
              <a:miter lim="400000"/>
            </a:ln>
            <a:effectLst/>
            <a:extLst>
              <a:ext uri="{C572A759-6A51-4108-AA02-DFA0A04FC94B}">
                <ma14:wrappingTextBoxFlag xmlns:ma14="http://schemas.microsoft.com/office/mac/drawingml/2011/main" val="1"/>
              </a:ext>
            </a:extLst>
          </p:spPr>
          <p:txBody>
            <a:bodyPr wrap="square" lIns="127000" tIns="127000" rIns="127000" bIns="127000" numCol="1" anchor="ctr">
              <a:noAutofit/>
            </a:bodyPr>
            <a:lstStyle>
              <a:lvl1pPr algn="l">
                <a:tabLst>
                  <a:tab pos="596900" algn="l"/>
                </a:tabLst>
                <a:defRPr b="1" sz="800">
                  <a:solidFill>
                    <a:srgbClr val="FFFFFF"/>
                  </a:solidFill>
                  <a:effectLst>
                    <a:outerShdw sx="100000" sy="100000" kx="0" ky="0" algn="b" rotWithShape="0" blurRad="12700" dist="12700" dir="5400000">
                      <a:srgbClr val="000000"/>
                    </a:outerShdw>
                  </a:effectLst>
                  <a:latin typeface="Helvetica Neue"/>
                  <a:ea typeface="Helvetica Neue"/>
                  <a:cs typeface="Helvetica Neue"/>
                  <a:sym typeface="Helvetica Neue"/>
                </a:defRPr>
              </a:lvl1pPr>
            </a:lstStyle>
            <a:p>
              <a:pPr defTabSz="914400"/>
              <a:r>
                <a:t>Contents</a:t>
              </a:r>
            </a:p>
          </p:txBody>
        </p:sp>
        <p:grpSp>
          <p:nvGrpSpPr>
            <p:cNvPr id="195" name="Gruppieren"/>
            <p:cNvGrpSpPr/>
            <p:nvPr/>
          </p:nvGrpSpPr>
          <p:grpSpPr>
            <a:xfrm>
              <a:off x="0" y="0"/>
              <a:ext cx="1367675" cy="241300"/>
              <a:chOff x="0" y="0"/>
              <a:chExt cx="1367674" cy="241300"/>
            </a:xfrm>
          </p:grpSpPr>
          <p:sp>
            <p:nvSpPr>
              <p:cNvPr id="193" name="Open Accordion"/>
              <p:cNvSpPr/>
              <p:nvPr/>
            </p:nvSpPr>
            <p:spPr>
              <a:xfrm>
                <a:off x="0" y="0"/>
                <a:ext cx="1358900" cy="215900"/>
              </a:xfrm>
              <a:prstGeom prst="rect">
                <a:avLst/>
              </a:prstGeom>
              <a:gradFill flip="none" rotWithShape="1">
                <a:gsLst>
                  <a:gs pos="0">
                    <a:srgbClr val="FFFFFF"/>
                  </a:gs>
                  <a:gs pos="100000">
                    <a:srgbClr val="EBEBEB"/>
                  </a:gs>
                </a:gsLst>
                <a:lin ang="5400000" scaled="0"/>
              </a:gradFill>
              <a:ln w="12700" cap="flat">
                <a:solidFill>
                  <a:srgbClr val="D0D0D0"/>
                </a:solidFill>
                <a:prstDash val="solid"/>
                <a:miter lim="400000"/>
              </a:ln>
              <a:effectLst/>
              <a:extLst>
                <a:ext uri="{C572A759-6A51-4108-AA02-DFA0A04FC94B}">
                  <ma14:wrappingTextBoxFlag xmlns:ma14="http://schemas.microsoft.com/office/mac/drawingml/2011/main" val="1"/>
                </a:ext>
              </a:extLst>
            </p:spPr>
            <p:txBody>
              <a:bodyPr wrap="square" lIns="127000" tIns="127000" rIns="127000" bIns="127000" numCol="1" anchor="ctr">
                <a:noAutofit/>
              </a:bodyPr>
              <a:lstStyle>
                <a:lvl1pPr algn="l">
                  <a:tabLst>
                    <a:tab pos="596900" algn="l"/>
                  </a:tabLst>
                  <a:defRPr sz="800">
                    <a:solidFill>
                      <a:srgbClr val="444444"/>
                    </a:solidFill>
                    <a:effectLst>
                      <a:outerShdw sx="100000" sy="100000" kx="0" ky="0" algn="b" rotWithShape="0" blurRad="12700" dist="12700" dir="5400000">
                        <a:srgbClr val="FFFFFF"/>
                      </a:outerShdw>
                    </a:effectLst>
                    <a:latin typeface="Helvetica Neue"/>
                    <a:ea typeface="Helvetica Neue"/>
                    <a:cs typeface="Helvetica Neue"/>
                    <a:sym typeface="Helvetica Neue"/>
                  </a:defRPr>
                </a:lvl1pPr>
              </a:lstStyle>
              <a:p>
                <a:pPr defTabSz="914400"/>
                <a:r>
                  <a:t>Open Accordion</a:t>
                </a:r>
              </a:p>
            </p:txBody>
          </p:sp>
          <p:sp>
            <p:nvSpPr>
              <p:cNvPr id="194" name="5"/>
              <p:cNvSpPr/>
              <p:nvPr/>
            </p:nvSpPr>
            <p:spPr>
              <a:xfrm>
                <a:off x="1181100" y="0"/>
                <a:ext cx="186575" cy="24130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lgn="l">
                  <a:defRPr sz="900">
                    <a:solidFill>
                      <a:srgbClr val="212121"/>
                    </a:solidFill>
                    <a:latin typeface="Webdings"/>
                    <a:ea typeface="Webdings"/>
                    <a:cs typeface="Webdings"/>
                    <a:sym typeface="Webdings"/>
                  </a:defRPr>
                </a:lvl1pPr>
              </a:lstStyle>
              <a:p>
                <a:pPr/>
                <a:r>
                  <a:t>5</a:t>
                </a:r>
              </a:p>
            </p:txBody>
          </p:sp>
        </p:grpSp>
        <p:grpSp>
          <p:nvGrpSpPr>
            <p:cNvPr id="198" name="Gruppieren"/>
            <p:cNvGrpSpPr/>
            <p:nvPr/>
          </p:nvGrpSpPr>
          <p:grpSpPr>
            <a:xfrm>
              <a:off x="0" y="990600"/>
              <a:ext cx="1367675" cy="241300"/>
              <a:chOff x="0" y="0"/>
              <a:chExt cx="1367674" cy="241300"/>
            </a:xfrm>
          </p:grpSpPr>
          <p:sp>
            <p:nvSpPr>
              <p:cNvPr id="196" name="Closed Accordion"/>
              <p:cNvSpPr/>
              <p:nvPr/>
            </p:nvSpPr>
            <p:spPr>
              <a:xfrm>
                <a:off x="0" y="0"/>
                <a:ext cx="1358900" cy="215900"/>
              </a:xfrm>
              <a:prstGeom prst="rect">
                <a:avLst/>
              </a:prstGeom>
              <a:gradFill flip="none" rotWithShape="1">
                <a:gsLst>
                  <a:gs pos="0">
                    <a:srgbClr val="FFFFFF"/>
                  </a:gs>
                  <a:gs pos="100000">
                    <a:srgbClr val="EBEBEB"/>
                  </a:gs>
                </a:gsLst>
                <a:lin ang="5400000" scaled="0"/>
              </a:gradFill>
              <a:ln w="12700" cap="flat">
                <a:solidFill>
                  <a:srgbClr val="D0D0D0"/>
                </a:solidFill>
                <a:prstDash val="solid"/>
                <a:miter lim="400000"/>
              </a:ln>
              <a:effectLst/>
              <a:extLst>
                <a:ext uri="{C572A759-6A51-4108-AA02-DFA0A04FC94B}">
                  <ma14:wrappingTextBoxFlag xmlns:ma14="http://schemas.microsoft.com/office/mac/drawingml/2011/main" val="1"/>
                </a:ext>
              </a:extLst>
            </p:spPr>
            <p:txBody>
              <a:bodyPr wrap="square" lIns="127000" tIns="127000" rIns="127000" bIns="127000" numCol="1" anchor="ctr">
                <a:noAutofit/>
              </a:bodyPr>
              <a:lstStyle>
                <a:lvl1pPr algn="l">
                  <a:tabLst>
                    <a:tab pos="596900" algn="l"/>
                  </a:tabLst>
                  <a:defRPr sz="800">
                    <a:solidFill>
                      <a:srgbClr val="444444"/>
                    </a:solidFill>
                    <a:effectLst>
                      <a:outerShdw sx="100000" sy="100000" kx="0" ky="0" algn="b" rotWithShape="0" blurRad="12700" dist="12700" dir="5400000">
                        <a:srgbClr val="FFFFFF"/>
                      </a:outerShdw>
                    </a:effectLst>
                    <a:latin typeface="Helvetica Neue"/>
                    <a:ea typeface="Helvetica Neue"/>
                    <a:cs typeface="Helvetica Neue"/>
                    <a:sym typeface="Helvetica Neue"/>
                  </a:defRPr>
                </a:lvl1pPr>
              </a:lstStyle>
              <a:p>
                <a:pPr defTabSz="914400"/>
                <a:r>
                  <a:t>Closed Accordion </a:t>
                </a:r>
              </a:p>
            </p:txBody>
          </p:sp>
          <p:sp>
            <p:nvSpPr>
              <p:cNvPr id="197" name="6"/>
              <p:cNvSpPr/>
              <p:nvPr/>
            </p:nvSpPr>
            <p:spPr>
              <a:xfrm>
                <a:off x="1181100" y="0"/>
                <a:ext cx="186575" cy="24130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lgn="l">
                  <a:defRPr sz="900">
                    <a:solidFill>
                      <a:srgbClr val="212121"/>
                    </a:solidFill>
                    <a:latin typeface="Webdings"/>
                    <a:ea typeface="Webdings"/>
                    <a:cs typeface="Webdings"/>
                    <a:sym typeface="Webdings"/>
                  </a:defRPr>
                </a:lvl1pPr>
              </a:lstStyle>
              <a:p>
                <a:pPr/>
                <a:r>
                  <a:t>6</a:t>
                </a:r>
              </a:p>
            </p:txBody>
          </p:sp>
        </p:grpSp>
        <p:grpSp>
          <p:nvGrpSpPr>
            <p:cNvPr id="201" name="Gruppieren"/>
            <p:cNvGrpSpPr/>
            <p:nvPr/>
          </p:nvGrpSpPr>
          <p:grpSpPr>
            <a:xfrm>
              <a:off x="0" y="1206500"/>
              <a:ext cx="1367675" cy="241300"/>
              <a:chOff x="0" y="0"/>
              <a:chExt cx="1367674" cy="241300"/>
            </a:xfrm>
          </p:grpSpPr>
          <p:sp>
            <p:nvSpPr>
              <p:cNvPr id="199" name="Closed Accordion"/>
              <p:cNvSpPr/>
              <p:nvPr/>
            </p:nvSpPr>
            <p:spPr>
              <a:xfrm>
                <a:off x="0" y="12699"/>
                <a:ext cx="1358900" cy="215901"/>
              </a:xfrm>
              <a:prstGeom prst="rect">
                <a:avLst/>
              </a:prstGeom>
              <a:gradFill flip="none" rotWithShape="1">
                <a:gsLst>
                  <a:gs pos="0">
                    <a:srgbClr val="FFFFFF"/>
                  </a:gs>
                  <a:gs pos="100000">
                    <a:srgbClr val="EBEBEB"/>
                  </a:gs>
                </a:gsLst>
                <a:lin ang="5400000" scaled="0"/>
              </a:gradFill>
              <a:ln w="12700" cap="flat">
                <a:solidFill>
                  <a:srgbClr val="D0D0D0"/>
                </a:solidFill>
                <a:prstDash val="solid"/>
                <a:miter lim="400000"/>
              </a:ln>
              <a:effectLst/>
              <a:extLst>
                <a:ext uri="{C572A759-6A51-4108-AA02-DFA0A04FC94B}">
                  <ma14:wrappingTextBoxFlag xmlns:ma14="http://schemas.microsoft.com/office/mac/drawingml/2011/main" val="1"/>
                </a:ext>
              </a:extLst>
            </p:spPr>
            <p:txBody>
              <a:bodyPr wrap="square" lIns="127000" tIns="127000" rIns="127000" bIns="127000" numCol="1" anchor="ctr">
                <a:noAutofit/>
              </a:bodyPr>
              <a:lstStyle>
                <a:lvl1pPr algn="l">
                  <a:tabLst>
                    <a:tab pos="596900" algn="l"/>
                  </a:tabLst>
                  <a:defRPr sz="800">
                    <a:solidFill>
                      <a:srgbClr val="444444"/>
                    </a:solidFill>
                    <a:effectLst>
                      <a:outerShdw sx="100000" sy="100000" kx="0" ky="0" algn="b" rotWithShape="0" blurRad="12700" dist="12700" dir="5400000">
                        <a:srgbClr val="FFFFFF"/>
                      </a:outerShdw>
                    </a:effectLst>
                    <a:latin typeface="Helvetica Neue"/>
                    <a:ea typeface="Helvetica Neue"/>
                    <a:cs typeface="Helvetica Neue"/>
                    <a:sym typeface="Helvetica Neue"/>
                  </a:defRPr>
                </a:lvl1pPr>
              </a:lstStyle>
              <a:p>
                <a:pPr defTabSz="914400"/>
                <a:r>
                  <a:t>Closed Accordion </a:t>
                </a:r>
              </a:p>
            </p:txBody>
          </p:sp>
          <p:sp>
            <p:nvSpPr>
              <p:cNvPr id="200" name="6"/>
              <p:cNvSpPr/>
              <p:nvPr/>
            </p:nvSpPr>
            <p:spPr>
              <a:xfrm>
                <a:off x="1181100" y="0"/>
                <a:ext cx="186575" cy="24130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lgn="l">
                  <a:defRPr sz="900">
                    <a:solidFill>
                      <a:srgbClr val="212121"/>
                    </a:solidFill>
                    <a:latin typeface="Webdings"/>
                    <a:ea typeface="Webdings"/>
                    <a:cs typeface="Webdings"/>
                    <a:sym typeface="Webdings"/>
                  </a:defRPr>
                </a:lvl1pPr>
              </a:lstStyle>
              <a:p>
                <a:pPr/>
                <a:r>
                  <a:t>6</a:t>
                </a:r>
              </a:p>
            </p:txBody>
          </p:sp>
        </p:grpSp>
        <p:grpSp>
          <p:nvGrpSpPr>
            <p:cNvPr id="204" name="Gruppieren"/>
            <p:cNvGrpSpPr/>
            <p:nvPr/>
          </p:nvGrpSpPr>
          <p:grpSpPr>
            <a:xfrm>
              <a:off x="0" y="1422400"/>
              <a:ext cx="1367675" cy="241300"/>
              <a:chOff x="0" y="0"/>
              <a:chExt cx="1367674" cy="241300"/>
            </a:xfrm>
          </p:grpSpPr>
          <p:sp>
            <p:nvSpPr>
              <p:cNvPr id="202" name="Closed Accordion"/>
              <p:cNvSpPr/>
              <p:nvPr/>
            </p:nvSpPr>
            <p:spPr>
              <a:xfrm>
                <a:off x="0" y="12699"/>
                <a:ext cx="1358900" cy="215901"/>
              </a:xfrm>
              <a:prstGeom prst="rect">
                <a:avLst/>
              </a:prstGeom>
              <a:gradFill flip="none" rotWithShape="1">
                <a:gsLst>
                  <a:gs pos="0">
                    <a:srgbClr val="FFFFFF"/>
                  </a:gs>
                  <a:gs pos="100000">
                    <a:srgbClr val="EBEBEB"/>
                  </a:gs>
                </a:gsLst>
                <a:lin ang="5400000" scaled="0"/>
              </a:gradFill>
              <a:ln w="12700" cap="flat">
                <a:solidFill>
                  <a:srgbClr val="D0D0D0"/>
                </a:solidFill>
                <a:prstDash val="solid"/>
                <a:miter lim="400000"/>
              </a:ln>
              <a:effectLst/>
              <a:extLst>
                <a:ext uri="{C572A759-6A51-4108-AA02-DFA0A04FC94B}">
                  <ma14:wrappingTextBoxFlag xmlns:ma14="http://schemas.microsoft.com/office/mac/drawingml/2011/main" val="1"/>
                </a:ext>
              </a:extLst>
            </p:spPr>
            <p:txBody>
              <a:bodyPr wrap="square" lIns="127000" tIns="127000" rIns="127000" bIns="127000" numCol="1" anchor="ctr">
                <a:noAutofit/>
              </a:bodyPr>
              <a:lstStyle>
                <a:lvl1pPr algn="l">
                  <a:tabLst>
                    <a:tab pos="596900" algn="l"/>
                  </a:tabLst>
                  <a:defRPr sz="800">
                    <a:solidFill>
                      <a:srgbClr val="444444"/>
                    </a:solidFill>
                    <a:effectLst>
                      <a:outerShdw sx="100000" sy="100000" kx="0" ky="0" algn="b" rotWithShape="0" blurRad="12700" dist="12700" dir="5400000">
                        <a:srgbClr val="FFFFFF"/>
                      </a:outerShdw>
                    </a:effectLst>
                    <a:latin typeface="Helvetica Neue"/>
                    <a:ea typeface="Helvetica Neue"/>
                    <a:cs typeface="Helvetica Neue"/>
                    <a:sym typeface="Helvetica Neue"/>
                  </a:defRPr>
                </a:lvl1pPr>
              </a:lstStyle>
              <a:p>
                <a:pPr defTabSz="914400"/>
                <a:r>
                  <a:t>Closed Accordion </a:t>
                </a:r>
              </a:p>
            </p:txBody>
          </p:sp>
          <p:sp>
            <p:nvSpPr>
              <p:cNvPr id="203" name="6"/>
              <p:cNvSpPr/>
              <p:nvPr/>
            </p:nvSpPr>
            <p:spPr>
              <a:xfrm>
                <a:off x="1181100" y="0"/>
                <a:ext cx="186575" cy="24130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lgn="l">
                  <a:defRPr sz="900">
                    <a:solidFill>
                      <a:srgbClr val="212121"/>
                    </a:solidFill>
                    <a:latin typeface="Webdings"/>
                    <a:ea typeface="Webdings"/>
                    <a:cs typeface="Webdings"/>
                    <a:sym typeface="Webdings"/>
                  </a:defRPr>
                </a:lvl1pPr>
              </a:lstStyle>
              <a:p>
                <a:pPr/>
                <a:r>
                  <a:t>6</a:t>
                </a:r>
              </a:p>
            </p:txBody>
          </p:sp>
        </p:grpSp>
      </p:grpSp>
      <p:grpSp>
        <p:nvGrpSpPr>
          <p:cNvPr id="208" name="Gruppieren"/>
          <p:cNvGrpSpPr/>
          <p:nvPr/>
        </p:nvGrpSpPr>
        <p:grpSpPr>
          <a:xfrm>
            <a:off x="3340100" y="4457700"/>
            <a:ext cx="2857500" cy="1054100"/>
            <a:chOff x="0" y="0"/>
            <a:chExt cx="2857500" cy="1054100"/>
          </a:xfrm>
        </p:grpSpPr>
        <p:sp>
          <p:nvSpPr>
            <p:cNvPr id="206" name="Best-Sellers (22)"/>
            <p:cNvSpPr/>
            <p:nvPr/>
          </p:nvSpPr>
          <p:spPr>
            <a:xfrm>
              <a:off x="0" y="0"/>
              <a:ext cx="2857500" cy="1054100"/>
            </a:xfrm>
            <a:prstGeom prst="roundRect">
              <a:avLst>
                <a:gd name="adj" fmla="val 2410"/>
              </a:avLst>
            </a:prstGeom>
            <a:solidFill>
              <a:srgbClr val="D0D0D0"/>
            </a:solidFill>
            <a:ln w="25400" cap="flat">
              <a:noFill/>
              <a:miter lim="400000"/>
            </a:ln>
            <a:effectLst/>
            <a:extLst>
              <a:ext uri="{C572A759-6A51-4108-AA02-DFA0A04FC94B}">
                <ma14:wrappingTextBoxFlag xmlns:ma14="http://schemas.microsoft.com/office/mac/drawingml/2011/main" val="1"/>
              </a:ext>
            </a:extLst>
          </p:spPr>
          <p:txBody>
            <a:bodyPr wrap="square" lIns="101600" tIns="101600" rIns="101600" bIns="101600" numCol="1" anchor="ctr">
              <a:noAutofit/>
            </a:bodyPr>
            <a:lstStyle/>
            <a:p>
              <a:pPr algn="l">
                <a:defRPr b="1" sz="800">
                  <a:solidFill>
                    <a:srgbClr val="444444"/>
                  </a:solidFill>
                  <a:effectLst>
                    <a:outerShdw sx="100000" sy="100000" kx="0" ky="0" algn="b" rotWithShape="0" blurRad="12700" dist="12700" dir="5400000">
                      <a:srgbClr val="FFFFFF"/>
                    </a:outerShdw>
                  </a:effectLst>
                  <a:latin typeface="Helvetica Neue"/>
                  <a:ea typeface="Helvetica Neue"/>
                  <a:cs typeface="Helvetica Neue"/>
                  <a:sym typeface="Helvetica Neue"/>
                </a:defRPr>
              </a:pPr>
              <a:r>
                <a:t>Best-Sellers</a:t>
              </a:r>
              <a:r>
                <a:rPr b="0">
                  <a:solidFill>
                    <a:srgbClr val="7A7A7A"/>
                  </a:solidFill>
                </a:rPr>
                <a:t> (22)</a:t>
              </a:r>
            </a:p>
          </p:txBody>
        </p:sp>
        <p:sp>
          <p:nvSpPr>
            <p:cNvPr id="207" name="Abgerundetes Rechteck"/>
            <p:cNvSpPr/>
            <p:nvPr/>
          </p:nvSpPr>
          <p:spPr>
            <a:xfrm>
              <a:off x="25400" y="190500"/>
              <a:ext cx="2794000" cy="812800"/>
            </a:xfrm>
            <a:prstGeom prst="roundRect">
              <a:avLst>
                <a:gd name="adj" fmla="val 3125"/>
              </a:avLst>
            </a:prstGeom>
            <a:solidFill>
              <a:srgbClr val="FFFFFF"/>
            </a:solidFill>
            <a:ln w="25400" cap="flat">
              <a:noFill/>
              <a:miter lim="400000"/>
            </a:ln>
            <a:effectLst/>
          </p:spPr>
          <p:txBody>
            <a:bodyPr wrap="square" lIns="50800" tIns="50800" rIns="50800" bIns="50800" numCol="1" anchor="ctr">
              <a:noAutofit/>
            </a:bodyPr>
            <a:lstStyle/>
            <a:p>
              <a:pPr>
                <a:defRPr>
                  <a:solidFill>
                    <a:srgbClr val="FFFFFF"/>
                  </a:solidFill>
                  <a:effectLst>
                    <a:outerShdw sx="100000" sy="100000" kx="0" ky="0" algn="b" rotWithShape="0" blurRad="38100" dist="12700" dir="5400000">
                      <a:srgbClr val="000000">
                        <a:alpha val="50000"/>
                      </a:srgbClr>
                    </a:outerShdw>
                  </a:effectLst>
                </a:defRPr>
              </a:pPr>
            </a:p>
          </p:txBody>
        </p:sp>
      </p:grpSp>
      <p:grpSp>
        <p:nvGrpSpPr>
          <p:cNvPr id="214" name="Gruppieren"/>
          <p:cNvGrpSpPr/>
          <p:nvPr/>
        </p:nvGrpSpPr>
        <p:grpSpPr>
          <a:xfrm>
            <a:off x="3467100" y="4697743"/>
            <a:ext cx="388186" cy="622590"/>
            <a:chOff x="0" y="0"/>
            <a:chExt cx="388185" cy="622589"/>
          </a:xfrm>
        </p:grpSpPr>
        <p:grpSp>
          <p:nvGrpSpPr>
            <p:cNvPr id="212" name="Gruppieren"/>
            <p:cNvGrpSpPr/>
            <p:nvPr/>
          </p:nvGrpSpPr>
          <p:grpSpPr>
            <a:xfrm>
              <a:off x="0" y="0"/>
              <a:ext cx="377007" cy="496557"/>
              <a:chOff x="0" y="0"/>
              <a:chExt cx="377006" cy="496556"/>
            </a:xfrm>
          </p:grpSpPr>
          <p:sp>
            <p:nvSpPr>
              <p:cNvPr id="209" name="IMAGE"/>
              <p:cNvSpPr/>
              <p:nvPr/>
            </p:nvSpPr>
            <p:spPr>
              <a:xfrm>
                <a:off x="0" y="1256"/>
                <a:ext cx="368300" cy="495301"/>
              </a:xfrm>
              <a:prstGeom prst="rect">
                <a:avLst/>
              </a:prstGeom>
              <a:solidFill>
                <a:srgbClr val="FFFFFF"/>
              </a:solidFill>
              <a:ln w="12700" cap="flat">
                <a:solidFill>
                  <a:srgbClr val="D0D0D0"/>
                </a:solidFill>
                <a:prstDash val="solid"/>
                <a:miter lim="400000"/>
              </a:ln>
              <a:effectLst>
                <a:outerShdw sx="100000" sy="100000" kx="0" ky="0" algn="b" rotWithShape="0" blurRad="25400" dist="12700" dir="5400000">
                  <a:srgbClr val="000000">
                    <a:alpha val="50000"/>
                  </a:srgbClr>
                </a:outerShdw>
              </a:effectLst>
              <a:extLst>
                <a:ext uri="{C572A759-6A51-4108-AA02-DFA0A04FC94B}">
                  <ma14:wrappingTextBoxFlag xmlns:ma14="http://schemas.microsoft.com/office/mac/drawingml/2011/main" val="1"/>
                </a:ext>
              </a:extLst>
            </p:spPr>
            <p:txBody>
              <a:bodyPr wrap="square" lIns="50800" tIns="50800" rIns="50800" bIns="50800" numCol="1" anchor="ctr">
                <a:noAutofit/>
              </a:bodyPr>
              <a:lstStyle>
                <a:lvl1pPr>
                  <a:tabLst>
                    <a:tab pos="533400" algn="l"/>
                  </a:tabLst>
                  <a:defRPr sz="900">
                    <a:solidFill>
                      <a:srgbClr val="929292"/>
                    </a:solidFill>
                    <a:latin typeface="Helvetica Neue Light"/>
                    <a:ea typeface="Helvetica Neue Light"/>
                    <a:cs typeface="Helvetica Neue Light"/>
                    <a:sym typeface="Helvetica Neue Light"/>
                  </a:defRPr>
                </a:lvl1pPr>
              </a:lstStyle>
              <a:p>
                <a:pPr/>
                <a:r>
                  <a:t>IMAGE</a:t>
                </a:r>
              </a:p>
            </p:txBody>
          </p:sp>
          <p:sp>
            <p:nvSpPr>
              <p:cNvPr id="210" name="Linie"/>
              <p:cNvSpPr/>
              <p:nvPr/>
            </p:nvSpPr>
            <p:spPr>
              <a:xfrm>
                <a:off x="6796" y="0"/>
                <a:ext cx="370211" cy="488653"/>
              </a:xfrm>
              <a:prstGeom prst="line">
                <a:avLst/>
              </a:prstGeom>
              <a:noFill/>
              <a:ln w="12700" cap="flat">
                <a:solidFill>
                  <a:srgbClr val="D6D6D6"/>
                </a:solidFill>
                <a:custDash>
                  <a:ds d="200000" sp="200000"/>
                </a:custDash>
                <a:miter lim="400000"/>
              </a:ln>
              <a:effectLst/>
            </p:spPr>
            <p:txBody>
              <a:bodyPr wrap="square" lIns="0" tIns="0" rIns="0" bIns="0" numCol="1" anchor="t">
                <a:noAutofit/>
              </a:bodyPr>
              <a:lstStyle/>
              <a:p>
                <a:pPr algn="l" defTabSz="457200">
                  <a:defRPr sz="1200">
                    <a:latin typeface="Helvetica"/>
                    <a:ea typeface="Helvetica"/>
                    <a:cs typeface="Helvetica"/>
                    <a:sym typeface="Helvetica"/>
                  </a:defRPr>
                </a:pPr>
              </a:p>
            </p:txBody>
          </p:sp>
          <p:sp>
            <p:nvSpPr>
              <p:cNvPr id="211" name="Linie"/>
              <p:cNvSpPr/>
              <p:nvPr/>
            </p:nvSpPr>
            <p:spPr>
              <a:xfrm flipH="1">
                <a:off x="6796" y="0"/>
                <a:ext cx="370211" cy="488652"/>
              </a:xfrm>
              <a:prstGeom prst="line">
                <a:avLst/>
              </a:prstGeom>
              <a:noFill/>
              <a:ln w="12700" cap="flat">
                <a:solidFill>
                  <a:srgbClr val="D6D6D6"/>
                </a:solidFill>
                <a:custDash>
                  <a:ds d="200000" sp="200000"/>
                </a:custDash>
                <a:miter lim="400000"/>
              </a:ln>
              <a:effectLst/>
            </p:spPr>
            <p:txBody>
              <a:bodyPr wrap="square" lIns="0" tIns="0" rIns="0" bIns="0" numCol="1" anchor="t">
                <a:noAutofit/>
              </a:bodyPr>
              <a:lstStyle/>
              <a:p>
                <a:pPr algn="l" defTabSz="457200">
                  <a:defRPr sz="1200">
                    <a:latin typeface="Helvetica"/>
                    <a:ea typeface="Helvetica"/>
                    <a:cs typeface="Helvetica"/>
                    <a:sym typeface="Helvetica"/>
                  </a:defRPr>
                </a:pPr>
              </a:p>
            </p:txBody>
          </p:sp>
        </p:grpSp>
        <p:sp>
          <p:nvSpPr>
            <p:cNvPr id="213" name="Item"/>
            <p:cNvSpPr/>
            <p:nvPr/>
          </p:nvSpPr>
          <p:spPr>
            <a:xfrm>
              <a:off x="7185" y="495589"/>
              <a:ext cx="381001" cy="1270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0" tIns="0" rIns="0" bIns="0" numCol="1" anchor="ctr">
              <a:spAutoFit/>
            </a:bodyPr>
            <a:lstStyle>
              <a:lvl1pPr>
                <a:defRPr b="1" sz="800" u="sng">
                  <a:solidFill>
                    <a:srgbClr val="0096FF"/>
                  </a:solidFill>
                  <a:latin typeface="Helvetica Neue"/>
                  <a:ea typeface="Helvetica Neue"/>
                  <a:cs typeface="Helvetica Neue"/>
                  <a:sym typeface="Helvetica Neue"/>
                </a:defRPr>
              </a:lvl1pPr>
            </a:lstStyle>
            <a:p>
              <a:pPr/>
              <a:r>
                <a:t>Item</a:t>
              </a:r>
            </a:p>
          </p:txBody>
        </p:sp>
      </p:grpSp>
      <p:grpSp>
        <p:nvGrpSpPr>
          <p:cNvPr id="220" name="Gruppieren"/>
          <p:cNvGrpSpPr/>
          <p:nvPr/>
        </p:nvGrpSpPr>
        <p:grpSpPr>
          <a:xfrm>
            <a:off x="3907978" y="4697743"/>
            <a:ext cx="381391" cy="622590"/>
            <a:chOff x="0" y="0"/>
            <a:chExt cx="381389" cy="622589"/>
          </a:xfrm>
        </p:grpSpPr>
        <p:grpSp>
          <p:nvGrpSpPr>
            <p:cNvPr id="218" name="Gruppieren"/>
            <p:cNvGrpSpPr/>
            <p:nvPr/>
          </p:nvGrpSpPr>
          <p:grpSpPr>
            <a:xfrm>
              <a:off x="0" y="0"/>
              <a:ext cx="371922" cy="496557"/>
              <a:chOff x="0" y="0"/>
              <a:chExt cx="371921" cy="496556"/>
            </a:xfrm>
          </p:grpSpPr>
          <p:sp>
            <p:nvSpPr>
              <p:cNvPr id="215" name="IMAGE"/>
              <p:cNvSpPr/>
              <p:nvPr/>
            </p:nvSpPr>
            <p:spPr>
              <a:xfrm>
                <a:off x="3621" y="1256"/>
                <a:ext cx="368301" cy="495301"/>
              </a:xfrm>
              <a:prstGeom prst="rect">
                <a:avLst/>
              </a:prstGeom>
              <a:solidFill>
                <a:srgbClr val="FFFFFF"/>
              </a:solidFill>
              <a:ln w="12700" cap="flat">
                <a:solidFill>
                  <a:srgbClr val="D0D0D0"/>
                </a:solidFill>
                <a:prstDash val="solid"/>
                <a:miter lim="400000"/>
              </a:ln>
              <a:effectLst>
                <a:outerShdw sx="100000" sy="100000" kx="0" ky="0" algn="b" rotWithShape="0" blurRad="25400" dist="12700" dir="5400000">
                  <a:srgbClr val="000000">
                    <a:alpha val="50000"/>
                  </a:srgbClr>
                </a:outerShdw>
              </a:effectLst>
              <a:extLst>
                <a:ext uri="{C572A759-6A51-4108-AA02-DFA0A04FC94B}">
                  <ma14:wrappingTextBoxFlag xmlns:ma14="http://schemas.microsoft.com/office/mac/drawingml/2011/main" val="1"/>
                </a:ext>
              </a:extLst>
            </p:spPr>
            <p:txBody>
              <a:bodyPr wrap="square" lIns="50800" tIns="50800" rIns="50800" bIns="50800" numCol="1" anchor="ctr">
                <a:noAutofit/>
              </a:bodyPr>
              <a:lstStyle>
                <a:lvl1pPr>
                  <a:tabLst>
                    <a:tab pos="533400" algn="l"/>
                  </a:tabLst>
                  <a:defRPr sz="900">
                    <a:solidFill>
                      <a:srgbClr val="929292"/>
                    </a:solidFill>
                    <a:latin typeface="Helvetica Neue Light"/>
                    <a:ea typeface="Helvetica Neue Light"/>
                    <a:cs typeface="Helvetica Neue Light"/>
                    <a:sym typeface="Helvetica Neue Light"/>
                  </a:defRPr>
                </a:lvl1pPr>
              </a:lstStyle>
              <a:p>
                <a:pPr/>
                <a:r>
                  <a:t>IMAGE</a:t>
                </a:r>
              </a:p>
            </p:txBody>
          </p:sp>
          <p:sp>
            <p:nvSpPr>
              <p:cNvPr id="216" name="Linie"/>
              <p:cNvSpPr/>
              <p:nvPr/>
            </p:nvSpPr>
            <p:spPr>
              <a:xfrm>
                <a:off x="0" y="0"/>
                <a:ext cx="370211" cy="488653"/>
              </a:xfrm>
              <a:prstGeom prst="line">
                <a:avLst/>
              </a:prstGeom>
              <a:noFill/>
              <a:ln w="12700" cap="flat">
                <a:solidFill>
                  <a:srgbClr val="D6D6D6"/>
                </a:solidFill>
                <a:custDash>
                  <a:ds d="200000" sp="200000"/>
                </a:custDash>
                <a:miter lim="400000"/>
              </a:ln>
              <a:effectLst/>
            </p:spPr>
            <p:txBody>
              <a:bodyPr wrap="square" lIns="0" tIns="0" rIns="0" bIns="0" numCol="1" anchor="t">
                <a:noAutofit/>
              </a:bodyPr>
              <a:lstStyle/>
              <a:p>
                <a:pPr algn="l" defTabSz="457200">
                  <a:defRPr sz="1200">
                    <a:latin typeface="Helvetica"/>
                    <a:ea typeface="Helvetica"/>
                    <a:cs typeface="Helvetica"/>
                    <a:sym typeface="Helvetica"/>
                  </a:defRPr>
                </a:pPr>
              </a:p>
            </p:txBody>
          </p:sp>
          <p:sp>
            <p:nvSpPr>
              <p:cNvPr id="217" name="Linie"/>
              <p:cNvSpPr/>
              <p:nvPr/>
            </p:nvSpPr>
            <p:spPr>
              <a:xfrm flipH="1">
                <a:off x="0" y="0"/>
                <a:ext cx="370211" cy="488652"/>
              </a:xfrm>
              <a:prstGeom prst="line">
                <a:avLst/>
              </a:prstGeom>
              <a:noFill/>
              <a:ln w="12700" cap="flat">
                <a:solidFill>
                  <a:srgbClr val="D6D6D6"/>
                </a:solidFill>
                <a:custDash>
                  <a:ds d="200000" sp="200000"/>
                </a:custDash>
                <a:miter lim="400000"/>
              </a:ln>
              <a:effectLst/>
            </p:spPr>
            <p:txBody>
              <a:bodyPr wrap="square" lIns="0" tIns="0" rIns="0" bIns="0" numCol="1" anchor="t">
                <a:noAutofit/>
              </a:bodyPr>
              <a:lstStyle/>
              <a:p>
                <a:pPr algn="l" defTabSz="457200">
                  <a:defRPr sz="1200">
                    <a:latin typeface="Helvetica"/>
                    <a:ea typeface="Helvetica"/>
                    <a:cs typeface="Helvetica"/>
                    <a:sym typeface="Helvetica"/>
                  </a:defRPr>
                </a:pPr>
              </a:p>
            </p:txBody>
          </p:sp>
        </p:grpSp>
        <p:sp>
          <p:nvSpPr>
            <p:cNvPr id="219" name="Item"/>
            <p:cNvSpPr/>
            <p:nvPr/>
          </p:nvSpPr>
          <p:spPr>
            <a:xfrm>
              <a:off x="389" y="495589"/>
              <a:ext cx="381001" cy="1270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0" tIns="0" rIns="0" bIns="0" numCol="1" anchor="ctr">
              <a:spAutoFit/>
            </a:bodyPr>
            <a:lstStyle>
              <a:lvl1pPr>
                <a:defRPr b="1" sz="800" u="sng">
                  <a:solidFill>
                    <a:srgbClr val="0096FF"/>
                  </a:solidFill>
                  <a:latin typeface="Helvetica Neue"/>
                  <a:ea typeface="Helvetica Neue"/>
                  <a:cs typeface="Helvetica Neue"/>
                  <a:sym typeface="Helvetica Neue"/>
                </a:defRPr>
              </a:lvl1pPr>
            </a:lstStyle>
            <a:p>
              <a:pPr/>
              <a:r>
                <a:t>Item</a:t>
              </a:r>
            </a:p>
          </p:txBody>
        </p:sp>
      </p:grpSp>
      <p:grpSp>
        <p:nvGrpSpPr>
          <p:cNvPr id="226" name="Gruppieren"/>
          <p:cNvGrpSpPr/>
          <p:nvPr/>
        </p:nvGrpSpPr>
        <p:grpSpPr>
          <a:xfrm>
            <a:off x="4342060" y="4697743"/>
            <a:ext cx="381391" cy="622590"/>
            <a:chOff x="0" y="0"/>
            <a:chExt cx="381389" cy="622589"/>
          </a:xfrm>
        </p:grpSpPr>
        <p:grpSp>
          <p:nvGrpSpPr>
            <p:cNvPr id="224" name="Gruppieren"/>
            <p:cNvGrpSpPr/>
            <p:nvPr/>
          </p:nvGrpSpPr>
          <p:grpSpPr>
            <a:xfrm>
              <a:off x="0" y="0"/>
              <a:ext cx="370211" cy="496557"/>
              <a:chOff x="0" y="0"/>
              <a:chExt cx="370210" cy="496556"/>
            </a:xfrm>
          </p:grpSpPr>
          <p:sp>
            <p:nvSpPr>
              <p:cNvPr id="221" name="IMAGE"/>
              <p:cNvSpPr/>
              <p:nvPr/>
            </p:nvSpPr>
            <p:spPr>
              <a:xfrm>
                <a:off x="1339" y="1256"/>
                <a:ext cx="368301" cy="495301"/>
              </a:xfrm>
              <a:prstGeom prst="rect">
                <a:avLst/>
              </a:prstGeom>
              <a:solidFill>
                <a:srgbClr val="FFFFFF"/>
              </a:solidFill>
              <a:ln w="12700" cap="flat">
                <a:solidFill>
                  <a:srgbClr val="D0D0D0"/>
                </a:solidFill>
                <a:prstDash val="solid"/>
                <a:miter lim="400000"/>
              </a:ln>
              <a:effectLst>
                <a:outerShdw sx="100000" sy="100000" kx="0" ky="0" algn="b" rotWithShape="0" blurRad="25400" dist="12700" dir="5400000">
                  <a:srgbClr val="000000">
                    <a:alpha val="50000"/>
                  </a:srgbClr>
                </a:outerShdw>
              </a:effectLst>
              <a:extLst>
                <a:ext uri="{C572A759-6A51-4108-AA02-DFA0A04FC94B}">
                  <ma14:wrappingTextBoxFlag xmlns:ma14="http://schemas.microsoft.com/office/mac/drawingml/2011/main" val="1"/>
                </a:ext>
              </a:extLst>
            </p:spPr>
            <p:txBody>
              <a:bodyPr wrap="square" lIns="50800" tIns="50800" rIns="50800" bIns="50800" numCol="1" anchor="ctr">
                <a:noAutofit/>
              </a:bodyPr>
              <a:lstStyle>
                <a:lvl1pPr>
                  <a:tabLst>
                    <a:tab pos="533400" algn="l"/>
                  </a:tabLst>
                  <a:defRPr sz="900">
                    <a:solidFill>
                      <a:srgbClr val="929292"/>
                    </a:solidFill>
                    <a:latin typeface="Helvetica Neue Light"/>
                    <a:ea typeface="Helvetica Neue Light"/>
                    <a:cs typeface="Helvetica Neue Light"/>
                    <a:sym typeface="Helvetica Neue Light"/>
                  </a:defRPr>
                </a:lvl1pPr>
              </a:lstStyle>
              <a:p>
                <a:pPr/>
                <a:r>
                  <a:t>IMAGE</a:t>
                </a:r>
              </a:p>
            </p:txBody>
          </p:sp>
          <p:sp>
            <p:nvSpPr>
              <p:cNvPr id="222" name="Linie"/>
              <p:cNvSpPr/>
              <p:nvPr/>
            </p:nvSpPr>
            <p:spPr>
              <a:xfrm>
                <a:off x="0" y="0"/>
                <a:ext cx="370211" cy="488653"/>
              </a:xfrm>
              <a:prstGeom prst="line">
                <a:avLst/>
              </a:prstGeom>
              <a:noFill/>
              <a:ln w="12700" cap="flat">
                <a:solidFill>
                  <a:srgbClr val="D6D6D6"/>
                </a:solidFill>
                <a:custDash>
                  <a:ds d="200000" sp="200000"/>
                </a:custDash>
                <a:miter lim="400000"/>
              </a:ln>
              <a:effectLst/>
            </p:spPr>
            <p:txBody>
              <a:bodyPr wrap="square" lIns="0" tIns="0" rIns="0" bIns="0" numCol="1" anchor="t">
                <a:noAutofit/>
              </a:bodyPr>
              <a:lstStyle/>
              <a:p>
                <a:pPr algn="l" defTabSz="457200">
                  <a:defRPr sz="1200">
                    <a:latin typeface="Helvetica"/>
                    <a:ea typeface="Helvetica"/>
                    <a:cs typeface="Helvetica"/>
                    <a:sym typeface="Helvetica"/>
                  </a:defRPr>
                </a:pPr>
              </a:p>
            </p:txBody>
          </p:sp>
          <p:sp>
            <p:nvSpPr>
              <p:cNvPr id="223" name="Linie"/>
              <p:cNvSpPr/>
              <p:nvPr/>
            </p:nvSpPr>
            <p:spPr>
              <a:xfrm flipH="1">
                <a:off x="0" y="0"/>
                <a:ext cx="370211" cy="488652"/>
              </a:xfrm>
              <a:prstGeom prst="line">
                <a:avLst/>
              </a:prstGeom>
              <a:noFill/>
              <a:ln w="12700" cap="flat">
                <a:solidFill>
                  <a:srgbClr val="D6D6D6"/>
                </a:solidFill>
                <a:custDash>
                  <a:ds d="200000" sp="200000"/>
                </a:custDash>
                <a:miter lim="400000"/>
              </a:ln>
              <a:effectLst/>
            </p:spPr>
            <p:txBody>
              <a:bodyPr wrap="square" lIns="0" tIns="0" rIns="0" bIns="0" numCol="1" anchor="t">
                <a:noAutofit/>
              </a:bodyPr>
              <a:lstStyle/>
              <a:p>
                <a:pPr algn="l" defTabSz="457200">
                  <a:defRPr sz="1200">
                    <a:latin typeface="Helvetica"/>
                    <a:ea typeface="Helvetica"/>
                    <a:cs typeface="Helvetica"/>
                    <a:sym typeface="Helvetica"/>
                  </a:defRPr>
                </a:pPr>
              </a:p>
            </p:txBody>
          </p:sp>
        </p:grpSp>
        <p:sp>
          <p:nvSpPr>
            <p:cNvPr id="225" name="Item"/>
            <p:cNvSpPr/>
            <p:nvPr/>
          </p:nvSpPr>
          <p:spPr>
            <a:xfrm>
              <a:off x="389" y="495589"/>
              <a:ext cx="381001" cy="1270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0" tIns="0" rIns="0" bIns="0" numCol="1" anchor="ctr">
              <a:spAutoFit/>
            </a:bodyPr>
            <a:lstStyle>
              <a:lvl1pPr>
                <a:defRPr b="1" sz="800" u="sng">
                  <a:solidFill>
                    <a:srgbClr val="0096FF"/>
                  </a:solidFill>
                  <a:latin typeface="Helvetica Neue"/>
                  <a:ea typeface="Helvetica Neue"/>
                  <a:cs typeface="Helvetica Neue"/>
                  <a:sym typeface="Helvetica Neue"/>
                </a:defRPr>
              </a:lvl1pPr>
            </a:lstStyle>
            <a:p>
              <a:pPr/>
              <a:r>
                <a:t>Item</a:t>
              </a:r>
            </a:p>
          </p:txBody>
        </p:sp>
      </p:grpSp>
      <p:grpSp>
        <p:nvGrpSpPr>
          <p:cNvPr id="232" name="Gruppieren"/>
          <p:cNvGrpSpPr/>
          <p:nvPr/>
        </p:nvGrpSpPr>
        <p:grpSpPr>
          <a:xfrm>
            <a:off x="4775200" y="4697743"/>
            <a:ext cx="382333" cy="622590"/>
            <a:chOff x="0" y="0"/>
            <a:chExt cx="382332" cy="622589"/>
          </a:xfrm>
        </p:grpSpPr>
        <p:grpSp>
          <p:nvGrpSpPr>
            <p:cNvPr id="230" name="Gruppieren"/>
            <p:cNvGrpSpPr/>
            <p:nvPr/>
          </p:nvGrpSpPr>
          <p:grpSpPr>
            <a:xfrm>
              <a:off x="0" y="0"/>
              <a:ext cx="371153" cy="496557"/>
              <a:chOff x="0" y="0"/>
              <a:chExt cx="371152" cy="496556"/>
            </a:xfrm>
          </p:grpSpPr>
          <p:sp>
            <p:nvSpPr>
              <p:cNvPr id="227" name="IMAGE"/>
              <p:cNvSpPr/>
              <p:nvPr/>
            </p:nvSpPr>
            <p:spPr>
              <a:xfrm>
                <a:off x="0" y="1256"/>
                <a:ext cx="368300" cy="495301"/>
              </a:xfrm>
              <a:prstGeom prst="rect">
                <a:avLst/>
              </a:prstGeom>
              <a:solidFill>
                <a:srgbClr val="FFFFFF"/>
              </a:solidFill>
              <a:ln w="12700" cap="flat">
                <a:solidFill>
                  <a:srgbClr val="D0D0D0"/>
                </a:solidFill>
                <a:prstDash val="solid"/>
                <a:miter lim="400000"/>
              </a:ln>
              <a:effectLst>
                <a:outerShdw sx="100000" sy="100000" kx="0" ky="0" algn="b" rotWithShape="0" blurRad="25400" dist="12700" dir="5400000">
                  <a:srgbClr val="000000">
                    <a:alpha val="50000"/>
                  </a:srgbClr>
                </a:outerShdw>
              </a:effectLst>
              <a:extLst>
                <a:ext uri="{C572A759-6A51-4108-AA02-DFA0A04FC94B}">
                  <ma14:wrappingTextBoxFlag xmlns:ma14="http://schemas.microsoft.com/office/mac/drawingml/2011/main" val="1"/>
                </a:ext>
              </a:extLst>
            </p:spPr>
            <p:txBody>
              <a:bodyPr wrap="square" lIns="50800" tIns="50800" rIns="50800" bIns="50800" numCol="1" anchor="ctr">
                <a:noAutofit/>
              </a:bodyPr>
              <a:lstStyle>
                <a:lvl1pPr>
                  <a:tabLst>
                    <a:tab pos="533400" algn="l"/>
                  </a:tabLst>
                  <a:defRPr sz="900">
                    <a:solidFill>
                      <a:srgbClr val="929292"/>
                    </a:solidFill>
                    <a:latin typeface="Helvetica Neue Light"/>
                    <a:ea typeface="Helvetica Neue Light"/>
                    <a:cs typeface="Helvetica Neue Light"/>
                    <a:sym typeface="Helvetica Neue Light"/>
                  </a:defRPr>
                </a:lvl1pPr>
              </a:lstStyle>
              <a:p>
                <a:pPr/>
                <a:r>
                  <a:t>IMAGE</a:t>
                </a:r>
              </a:p>
            </p:txBody>
          </p:sp>
          <p:sp>
            <p:nvSpPr>
              <p:cNvPr id="228" name="Linie"/>
              <p:cNvSpPr/>
              <p:nvPr/>
            </p:nvSpPr>
            <p:spPr>
              <a:xfrm>
                <a:off x="942" y="0"/>
                <a:ext cx="370211" cy="488653"/>
              </a:xfrm>
              <a:prstGeom prst="line">
                <a:avLst/>
              </a:prstGeom>
              <a:noFill/>
              <a:ln w="12700" cap="flat">
                <a:solidFill>
                  <a:srgbClr val="D6D6D6"/>
                </a:solidFill>
                <a:custDash>
                  <a:ds d="200000" sp="200000"/>
                </a:custDash>
                <a:miter lim="400000"/>
              </a:ln>
              <a:effectLst/>
            </p:spPr>
            <p:txBody>
              <a:bodyPr wrap="square" lIns="0" tIns="0" rIns="0" bIns="0" numCol="1" anchor="t">
                <a:noAutofit/>
              </a:bodyPr>
              <a:lstStyle/>
              <a:p>
                <a:pPr algn="l" defTabSz="457200">
                  <a:defRPr sz="1200">
                    <a:latin typeface="Helvetica"/>
                    <a:ea typeface="Helvetica"/>
                    <a:cs typeface="Helvetica"/>
                    <a:sym typeface="Helvetica"/>
                  </a:defRPr>
                </a:pPr>
              </a:p>
            </p:txBody>
          </p:sp>
          <p:sp>
            <p:nvSpPr>
              <p:cNvPr id="229" name="Linie"/>
              <p:cNvSpPr/>
              <p:nvPr/>
            </p:nvSpPr>
            <p:spPr>
              <a:xfrm flipH="1">
                <a:off x="942" y="0"/>
                <a:ext cx="370211" cy="488652"/>
              </a:xfrm>
              <a:prstGeom prst="line">
                <a:avLst/>
              </a:prstGeom>
              <a:noFill/>
              <a:ln w="12700" cap="flat">
                <a:solidFill>
                  <a:srgbClr val="D6D6D6"/>
                </a:solidFill>
                <a:custDash>
                  <a:ds d="200000" sp="200000"/>
                </a:custDash>
                <a:miter lim="400000"/>
              </a:ln>
              <a:effectLst/>
            </p:spPr>
            <p:txBody>
              <a:bodyPr wrap="square" lIns="0" tIns="0" rIns="0" bIns="0" numCol="1" anchor="t">
                <a:noAutofit/>
              </a:bodyPr>
              <a:lstStyle/>
              <a:p>
                <a:pPr algn="l" defTabSz="457200">
                  <a:defRPr sz="1200">
                    <a:latin typeface="Helvetica"/>
                    <a:ea typeface="Helvetica"/>
                    <a:cs typeface="Helvetica"/>
                    <a:sym typeface="Helvetica"/>
                  </a:defRPr>
                </a:pPr>
              </a:p>
            </p:txBody>
          </p:sp>
        </p:grpSp>
        <p:sp>
          <p:nvSpPr>
            <p:cNvPr id="231" name="Item"/>
            <p:cNvSpPr/>
            <p:nvPr/>
          </p:nvSpPr>
          <p:spPr>
            <a:xfrm>
              <a:off x="1332" y="495589"/>
              <a:ext cx="381001" cy="1270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0" tIns="0" rIns="0" bIns="0" numCol="1" anchor="ctr">
              <a:spAutoFit/>
            </a:bodyPr>
            <a:lstStyle>
              <a:lvl1pPr>
                <a:defRPr b="1" sz="800" u="sng">
                  <a:solidFill>
                    <a:srgbClr val="0096FF"/>
                  </a:solidFill>
                  <a:latin typeface="Helvetica Neue"/>
                  <a:ea typeface="Helvetica Neue"/>
                  <a:cs typeface="Helvetica Neue"/>
                  <a:sym typeface="Helvetica Neue"/>
                </a:defRPr>
              </a:lvl1pPr>
            </a:lstStyle>
            <a:p>
              <a:pPr/>
              <a:r>
                <a:t>Item</a:t>
              </a:r>
            </a:p>
          </p:txBody>
        </p:sp>
      </p:grpSp>
      <p:grpSp>
        <p:nvGrpSpPr>
          <p:cNvPr id="238" name="Gruppieren"/>
          <p:cNvGrpSpPr/>
          <p:nvPr/>
        </p:nvGrpSpPr>
        <p:grpSpPr>
          <a:xfrm>
            <a:off x="5207000" y="4697743"/>
            <a:ext cx="384615" cy="622590"/>
            <a:chOff x="0" y="0"/>
            <a:chExt cx="384614" cy="622589"/>
          </a:xfrm>
        </p:grpSpPr>
        <p:grpSp>
          <p:nvGrpSpPr>
            <p:cNvPr id="236" name="Gruppieren"/>
            <p:cNvGrpSpPr/>
            <p:nvPr/>
          </p:nvGrpSpPr>
          <p:grpSpPr>
            <a:xfrm>
              <a:off x="0" y="0"/>
              <a:ext cx="373435" cy="496557"/>
              <a:chOff x="0" y="0"/>
              <a:chExt cx="373434" cy="496556"/>
            </a:xfrm>
          </p:grpSpPr>
          <p:sp>
            <p:nvSpPr>
              <p:cNvPr id="233" name="IMAGE"/>
              <p:cNvSpPr/>
              <p:nvPr/>
            </p:nvSpPr>
            <p:spPr>
              <a:xfrm>
                <a:off x="0" y="1256"/>
                <a:ext cx="368300" cy="495301"/>
              </a:xfrm>
              <a:prstGeom prst="rect">
                <a:avLst/>
              </a:prstGeom>
              <a:solidFill>
                <a:srgbClr val="FFFFFF"/>
              </a:solidFill>
              <a:ln w="12700" cap="flat">
                <a:solidFill>
                  <a:srgbClr val="D0D0D0"/>
                </a:solidFill>
                <a:prstDash val="solid"/>
                <a:miter lim="400000"/>
              </a:ln>
              <a:effectLst>
                <a:outerShdw sx="100000" sy="100000" kx="0" ky="0" algn="b" rotWithShape="0" blurRad="25400" dist="12700" dir="5400000">
                  <a:srgbClr val="000000">
                    <a:alpha val="50000"/>
                  </a:srgbClr>
                </a:outerShdw>
              </a:effectLst>
              <a:extLst>
                <a:ext uri="{C572A759-6A51-4108-AA02-DFA0A04FC94B}">
                  <ma14:wrappingTextBoxFlag xmlns:ma14="http://schemas.microsoft.com/office/mac/drawingml/2011/main" val="1"/>
                </a:ext>
              </a:extLst>
            </p:spPr>
            <p:txBody>
              <a:bodyPr wrap="square" lIns="50800" tIns="50800" rIns="50800" bIns="50800" numCol="1" anchor="ctr">
                <a:noAutofit/>
              </a:bodyPr>
              <a:lstStyle>
                <a:lvl1pPr>
                  <a:tabLst>
                    <a:tab pos="533400" algn="l"/>
                  </a:tabLst>
                  <a:defRPr sz="900">
                    <a:solidFill>
                      <a:srgbClr val="929292"/>
                    </a:solidFill>
                    <a:latin typeface="Helvetica Neue Light"/>
                    <a:ea typeface="Helvetica Neue Light"/>
                    <a:cs typeface="Helvetica Neue Light"/>
                    <a:sym typeface="Helvetica Neue Light"/>
                  </a:defRPr>
                </a:lvl1pPr>
              </a:lstStyle>
              <a:p>
                <a:pPr/>
                <a:r>
                  <a:t>IMAGE</a:t>
                </a:r>
              </a:p>
            </p:txBody>
          </p:sp>
          <p:sp>
            <p:nvSpPr>
              <p:cNvPr id="234" name="Linie"/>
              <p:cNvSpPr/>
              <p:nvPr/>
            </p:nvSpPr>
            <p:spPr>
              <a:xfrm>
                <a:off x="3224" y="0"/>
                <a:ext cx="370211" cy="488653"/>
              </a:xfrm>
              <a:prstGeom prst="line">
                <a:avLst/>
              </a:prstGeom>
              <a:noFill/>
              <a:ln w="12700" cap="flat">
                <a:solidFill>
                  <a:srgbClr val="D6D6D6"/>
                </a:solidFill>
                <a:custDash>
                  <a:ds d="200000" sp="200000"/>
                </a:custDash>
                <a:miter lim="400000"/>
              </a:ln>
              <a:effectLst/>
            </p:spPr>
            <p:txBody>
              <a:bodyPr wrap="square" lIns="0" tIns="0" rIns="0" bIns="0" numCol="1" anchor="t">
                <a:noAutofit/>
              </a:bodyPr>
              <a:lstStyle/>
              <a:p>
                <a:pPr algn="l" defTabSz="457200">
                  <a:defRPr sz="1200">
                    <a:latin typeface="Helvetica"/>
                    <a:ea typeface="Helvetica"/>
                    <a:cs typeface="Helvetica"/>
                    <a:sym typeface="Helvetica"/>
                  </a:defRPr>
                </a:pPr>
              </a:p>
            </p:txBody>
          </p:sp>
          <p:sp>
            <p:nvSpPr>
              <p:cNvPr id="235" name="Linie"/>
              <p:cNvSpPr/>
              <p:nvPr/>
            </p:nvSpPr>
            <p:spPr>
              <a:xfrm flipH="1">
                <a:off x="3224" y="0"/>
                <a:ext cx="370211" cy="488652"/>
              </a:xfrm>
              <a:prstGeom prst="line">
                <a:avLst/>
              </a:prstGeom>
              <a:noFill/>
              <a:ln w="12700" cap="flat">
                <a:solidFill>
                  <a:srgbClr val="D6D6D6"/>
                </a:solidFill>
                <a:custDash>
                  <a:ds d="200000" sp="200000"/>
                </a:custDash>
                <a:miter lim="400000"/>
              </a:ln>
              <a:effectLst/>
            </p:spPr>
            <p:txBody>
              <a:bodyPr wrap="square" lIns="0" tIns="0" rIns="0" bIns="0" numCol="1" anchor="t">
                <a:noAutofit/>
              </a:bodyPr>
              <a:lstStyle/>
              <a:p>
                <a:pPr algn="l" defTabSz="457200">
                  <a:defRPr sz="1200">
                    <a:latin typeface="Helvetica"/>
                    <a:ea typeface="Helvetica"/>
                    <a:cs typeface="Helvetica"/>
                    <a:sym typeface="Helvetica"/>
                  </a:defRPr>
                </a:pPr>
              </a:p>
            </p:txBody>
          </p:sp>
        </p:grpSp>
        <p:sp>
          <p:nvSpPr>
            <p:cNvPr id="237" name="Item"/>
            <p:cNvSpPr/>
            <p:nvPr/>
          </p:nvSpPr>
          <p:spPr>
            <a:xfrm>
              <a:off x="3614" y="495589"/>
              <a:ext cx="381001" cy="1270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0" tIns="0" rIns="0" bIns="0" numCol="1" anchor="ctr">
              <a:spAutoFit/>
            </a:bodyPr>
            <a:lstStyle>
              <a:lvl1pPr>
                <a:defRPr b="1" sz="800" u="sng">
                  <a:solidFill>
                    <a:srgbClr val="0096FF"/>
                  </a:solidFill>
                  <a:latin typeface="Helvetica Neue"/>
                  <a:ea typeface="Helvetica Neue"/>
                  <a:cs typeface="Helvetica Neue"/>
                  <a:sym typeface="Helvetica Neue"/>
                </a:defRPr>
              </a:lvl1pPr>
            </a:lstStyle>
            <a:p>
              <a:pPr/>
              <a:r>
                <a:t>Item</a:t>
              </a:r>
            </a:p>
          </p:txBody>
        </p:sp>
      </p:grpSp>
      <p:grpSp>
        <p:nvGrpSpPr>
          <p:cNvPr id="244" name="Gruppieren"/>
          <p:cNvGrpSpPr/>
          <p:nvPr/>
        </p:nvGrpSpPr>
        <p:grpSpPr>
          <a:xfrm>
            <a:off x="5638800" y="4697743"/>
            <a:ext cx="386897" cy="622590"/>
            <a:chOff x="0" y="0"/>
            <a:chExt cx="386896" cy="622589"/>
          </a:xfrm>
        </p:grpSpPr>
        <p:grpSp>
          <p:nvGrpSpPr>
            <p:cNvPr id="242" name="Gruppieren"/>
            <p:cNvGrpSpPr/>
            <p:nvPr/>
          </p:nvGrpSpPr>
          <p:grpSpPr>
            <a:xfrm>
              <a:off x="0" y="0"/>
              <a:ext cx="375717" cy="496557"/>
              <a:chOff x="0" y="0"/>
              <a:chExt cx="375716" cy="496556"/>
            </a:xfrm>
          </p:grpSpPr>
          <p:sp>
            <p:nvSpPr>
              <p:cNvPr id="239" name="IMAGE"/>
              <p:cNvSpPr/>
              <p:nvPr/>
            </p:nvSpPr>
            <p:spPr>
              <a:xfrm>
                <a:off x="0" y="1256"/>
                <a:ext cx="368300" cy="495301"/>
              </a:xfrm>
              <a:prstGeom prst="rect">
                <a:avLst/>
              </a:prstGeom>
              <a:solidFill>
                <a:srgbClr val="FFFFFF"/>
              </a:solidFill>
              <a:ln w="12700" cap="flat">
                <a:solidFill>
                  <a:srgbClr val="D0D0D0"/>
                </a:solidFill>
                <a:prstDash val="solid"/>
                <a:miter lim="400000"/>
              </a:ln>
              <a:effectLst>
                <a:outerShdw sx="100000" sy="100000" kx="0" ky="0" algn="b" rotWithShape="0" blurRad="25400" dist="12700" dir="5400000">
                  <a:srgbClr val="000000">
                    <a:alpha val="50000"/>
                  </a:srgbClr>
                </a:outerShdw>
              </a:effectLst>
              <a:extLst>
                <a:ext uri="{C572A759-6A51-4108-AA02-DFA0A04FC94B}">
                  <ma14:wrappingTextBoxFlag xmlns:ma14="http://schemas.microsoft.com/office/mac/drawingml/2011/main" val="1"/>
                </a:ext>
              </a:extLst>
            </p:spPr>
            <p:txBody>
              <a:bodyPr wrap="square" lIns="50800" tIns="50800" rIns="50800" bIns="50800" numCol="1" anchor="ctr">
                <a:noAutofit/>
              </a:bodyPr>
              <a:lstStyle>
                <a:lvl1pPr>
                  <a:tabLst>
                    <a:tab pos="533400" algn="l"/>
                  </a:tabLst>
                  <a:defRPr sz="900">
                    <a:solidFill>
                      <a:srgbClr val="929292"/>
                    </a:solidFill>
                    <a:latin typeface="Helvetica Neue Light"/>
                    <a:ea typeface="Helvetica Neue Light"/>
                    <a:cs typeface="Helvetica Neue Light"/>
                    <a:sym typeface="Helvetica Neue Light"/>
                  </a:defRPr>
                </a:lvl1pPr>
              </a:lstStyle>
              <a:p>
                <a:pPr/>
                <a:r>
                  <a:t>IMAGE</a:t>
                </a:r>
              </a:p>
            </p:txBody>
          </p:sp>
          <p:sp>
            <p:nvSpPr>
              <p:cNvPr id="240" name="Linie"/>
              <p:cNvSpPr/>
              <p:nvPr/>
            </p:nvSpPr>
            <p:spPr>
              <a:xfrm>
                <a:off x="5506" y="0"/>
                <a:ext cx="370211" cy="488653"/>
              </a:xfrm>
              <a:prstGeom prst="line">
                <a:avLst/>
              </a:prstGeom>
              <a:noFill/>
              <a:ln w="12700" cap="flat">
                <a:solidFill>
                  <a:srgbClr val="D6D6D6"/>
                </a:solidFill>
                <a:custDash>
                  <a:ds d="200000" sp="200000"/>
                </a:custDash>
                <a:miter lim="400000"/>
              </a:ln>
              <a:effectLst/>
            </p:spPr>
            <p:txBody>
              <a:bodyPr wrap="square" lIns="0" tIns="0" rIns="0" bIns="0" numCol="1" anchor="t">
                <a:noAutofit/>
              </a:bodyPr>
              <a:lstStyle/>
              <a:p>
                <a:pPr algn="l" defTabSz="457200">
                  <a:defRPr sz="1200">
                    <a:latin typeface="Helvetica"/>
                    <a:ea typeface="Helvetica"/>
                    <a:cs typeface="Helvetica"/>
                    <a:sym typeface="Helvetica"/>
                  </a:defRPr>
                </a:pPr>
              </a:p>
            </p:txBody>
          </p:sp>
          <p:sp>
            <p:nvSpPr>
              <p:cNvPr id="241" name="Linie"/>
              <p:cNvSpPr/>
              <p:nvPr/>
            </p:nvSpPr>
            <p:spPr>
              <a:xfrm flipH="1">
                <a:off x="5506" y="0"/>
                <a:ext cx="370211" cy="488652"/>
              </a:xfrm>
              <a:prstGeom prst="line">
                <a:avLst/>
              </a:prstGeom>
              <a:noFill/>
              <a:ln w="12700" cap="flat">
                <a:solidFill>
                  <a:srgbClr val="D6D6D6"/>
                </a:solidFill>
                <a:custDash>
                  <a:ds d="200000" sp="200000"/>
                </a:custDash>
                <a:miter lim="400000"/>
              </a:ln>
              <a:effectLst/>
            </p:spPr>
            <p:txBody>
              <a:bodyPr wrap="square" lIns="0" tIns="0" rIns="0" bIns="0" numCol="1" anchor="t">
                <a:noAutofit/>
              </a:bodyPr>
              <a:lstStyle/>
              <a:p>
                <a:pPr algn="l" defTabSz="457200">
                  <a:defRPr sz="1200">
                    <a:latin typeface="Helvetica"/>
                    <a:ea typeface="Helvetica"/>
                    <a:cs typeface="Helvetica"/>
                    <a:sym typeface="Helvetica"/>
                  </a:defRPr>
                </a:pPr>
              </a:p>
            </p:txBody>
          </p:sp>
        </p:grpSp>
        <p:sp>
          <p:nvSpPr>
            <p:cNvPr id="243" name="Item"/>
            <p:cNvSpPr/>
            <p:nvPr/>
          </p:nvSpPr>
          <p:spPr>
            <a:xfrm>
              <a:off x="5896" y="495589"/>
              <a:ext cx="381001" cy="1270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0" tIns="0" rIns="0" bIns="0" numCol="1" anchor="ctr">
              <a:spAutoFit/>
            </a:bodyPr>
            <a:lstStyle>
              <a:lvl1pPr>
                <a:defRPr b="1" sz="800" u="sng">
                  <a:solidFill>
                    <a:srgbClr val="0096FF"/>
                  </a:solidFill>
                  <a:latin typeface="Helvetica Neue"/>
                  <a:ea typeface="Helvetica Neue"/>
                  <a:cs typeface="Helvetica Neue"/>
                  <a:sym typeface="Helvetica Neue"/>
                </a:defRPr>
              </a:lvl1pPr>
            </a:lstStyle>
            <a:p>
              <a:pPr/>
              <a:r>
                <a:t>Item</a:t>
              </a:r>
            </a:p>
          </p:txBody>
        </p:sp>
      </p:grpSp>
      <p:sp>
        <p:nvSpPr>
          <p:cNvPr id="245" name="4"/>
          <p:cNvSpPr/>
          <p:nvPr/>
        </p:nvSpPr>
        <p:spPr>
          <a:xfrm>
            <a:off x="6083300" y="4902200"/>
            <a:ext cx="203200" cy="203200"/>
          </a:xfrm>
          <a:prstGeom prst="roundRect">
            <a:avLst>
              <a:gd name="adj" fmla="val 50000"/>
            </a:avLst>
          </a:prstGeom>
          <a:gradFill>
            <a:gsLst>
              <a:gs pos="0">
                <a:srgbClr val="FFFFFF"/>
              </a:gs>
              <a:gs pos="100000">
                <a:srgbClr val="D6D6D6"/>
              </a:gs>
            </a:gsLst>
            <a:lin ang="5400000"/>
          </a:gradFill>
          <a:ln w="12700">
            <a:solidFill>
              <a:srgbClr val="9C9C9C"/>
            </a:solidFill>
            <a:miter lim="400000"/>
          </a:ln>
          <a:extLst>
            <a:ext uri="{C572A759-6A51-4108-AA02-DFA0A04FC94B}">
              <ma14:wrappingTextBoxFlag xmlns:ma14="http://schemas.microsoft.com/office/mac/drawingml/2011/main" val="1"/>
            </a:ext>
          </a:extLst>
        </p:spPr>
        <p:txBody>
          <a:bodyPr lIns="38100" tIns="38100" rIns="38100" bIns="38100" anchor="ctr"/>
          <a:lstStyle>
            <a:lvl1pPr>
              <a:defRPr sz="900">
                <a:solidFill>
                  <a:srgbClr val="7F7F7F"/>
                </a:solidFill>
                <a:effectLst>
                  <a:outerShdw sx="100000" sy="100000" kx="0" ky="0" algn="b" rotWithShape="0" blurRad="12700" dist="12700" dir="5400000">
                    <a:srgbClr val="FFFFFF"/>
                  </a:outerShdw>
                </a:effectLst>
                <a:latin typeface="Webdings"/>
                <a:ea typeface="Webdings"/>
                <a:cs typeface="Webdings"/>
                <a:sym typeface="Webdings"/>
              </a:defRPr>
            </a:lvl1pPr>
          </a:lstStyle>
          <a:p>
            <a:pPr/>
            <a:r>
              <a:t>4</a:t>
            </a:r>
          </a:p>
        </p:txBody>
      </p:sp>
      <p:sp>
        <p:nvSpPr>
          <p:cNvPr id="246" name="3"/>
          <p:cNvSpPr/>
          <p:nvPr/>
        </p:nvSpPr>
        <p:spPr>
          <a:xfrm>
            <a:off x="3238500" y="4902200"/>
            <a:ext cx="203200" cy="203200"/>
          </a:xfrm>
          <a:prstGeom prst="roundRect">
            <a:avLst>
              <a:gd name="adj" fmla="val 50000"/>
            </a:avLst>
          </a:prstGeom>
          <a:gradFill>
            <a:gsLst>
              <a:gs pos="0">
                <a:srgbClr val="FFFFFF"/>
              </a:gs>
              <a:gs pos="100000">
                <a:srgbClr val="D6D6D6"/>
              </a:gs>
            </a:gsLst>
            <a:lin ang="5400000"/>
          </a:gradFill>
          <a:ln w="12700">
            <a:solidFill>
              <a:srgbClr val="9C9C9C"/>
            </a:solidFill>
            <a:miter lim="400000"/>
          </a:ln>
          <a:extLst>
            <a:ext uri="{C572A759-6A51-4108-AA02-DFA0A04FC94B}">
              <ma14:wrappingTextBoxFlag xmlns:ma14="http://schemas.microsoft.com/office/mac/drawingml/2011/main" val="1"/>
            </a:ext>
          </a:extLst>
        </p:spPr>
        <p:txBody>
          <a:bodyPr lIns="38100" tIns="38100" rIns="38100" bIns="38100" anchor="ctr"/>
          <a:lstStyle>
            <a:lvl1pPr>
              <a:defRPr sz="900">
                <a:solidFill>
                  <a:srgbClr val="7F7F7F"/>
                </a:solidFill>
                <a:effectLst>
                  <a:outerShdw sx="100000" sy="100000" kx="0" ky="0" algn="b" rotWithShape="0" blurRad="12700" dist="12700" dir="5400000">
                    <a:srgbClr val="FFFFFF"/>
                  </a:outerShdw>
                </a:effectLst>
                <a:latin typeface="Webdings"/>
                <a:ea typeface="Webdings"/>
                <a:cs typeface="Webdings"/>
                <a:sym typeface="Webdings"/>
              </a:defRPr>
            </a:lvl1pPr>
          </a:lstStyle>
          <a:p>
            <a:pPr/>
            <a:r>
              <a:t>3</a:t>
            </a:r>
          </a:p>
        </p:txBody>
      </p:sp>
      <p:grpSp>
        <p:nvGrpSpPr>
          <p:cNvPr id="252" name="Gruppieren"/>
          <p:cNvGrpSpPr/>
          <p:nvPr/>
        </p:nvGrpSpPr>
        <p:grpSpPr>
          <a:xfrm>
            <a:off x="4571999" y="5321300"/>
            <a:ext cx="376537" cy="88900"/>
            <a:chOff x="0" y="0"/>
            <a:chExt cx="376535" cy="88900"/>
          </a:xfrm>
        </p:grpSpPr>
        <p:grpSp>
          <p:nvGrpSpPr>
            <p:cNvPr id="250" name="Gruppieren"/>
            <p:cNvGrpSpPr/>
            <p:nvPr/>
          </p:nvGrpSpPr>
          <p:grpSpPr>
            <a:xfrm>
              <a:off x="0" y="0"/>
              <a:ext cx="376536" cy="88900"/>
              <a:chOff x="0" y="0"/>
              <a:chExt cx="376535" cy="88900"/>
            </a:xfrm>
          </p:grpSpPr>
          <p:sp>
            <p:nvSpPr>
              <p:cNvPr id="247" name="Abgerundetes Rechteck"/>
              <p:cNvSpPr/>
              <p:nvPr/>
            </p:nvSpPr>
            <p:spPr>
              <a:xfrm>
                <a:off x="0" y="0"/>
                <a:ext cx="85863" cy="88900"/>
              </a:xfrm>
              <a:prstGeom prst="roundRect">
                <a:avLst>
                  <a:gd name="adj" fmla="val 50000"/>
                </a:avLst>
              </a:prstGeom>
              <a:noFill/>
              <a:ln w="12700" cap="flat">
                <a:solidFill>
                  <a:srgbClr val="D0D0D0"/>
                </a:solidFill>
                <a:prstDash val="solid"/>
                <a:miter lim="400000"/>
              </a:ln>
              <a:effectLst/>
            </p:spPr>
            <p:txBody>
              <a:bodyPr wrap="square" lIns="50800" tIns="50800" rIns="50800" bIns="50800" numCol="1" anchor="ctr">
                <a:noAutofit/>
              </a:bodyPr>
              <a:lstStyle/>
              <a:p>
                <a:pPr>
                  <a:defRPr>
                    <a:solidFill>
                      <a:srgbClr val="FFFFFF"/>
                    </a:solidFill>
                    <a:effectLst>
                      <a:outerShdw sx="100000" sy="100000" kx="0" ky="0" algn="b" rotWithShape="0" blurRad="38100" dist="12700" dir="5400000">
                        <a:srgbClr val="000000">
                          <a:alpha val="50000"/>
                        </a:srgbClr>
                      </a:outerShdw>
                    </a:effectLst>
                  </a:defRPr>
                </a:pPr>
              </a:p>
            </p:txBody>
          </p:sp>
          <p:sp>
            <p:nvSpPr>
              <p:cNvPr id="248" name="Abgerundetes Rechteck"/>
              <p:cNvSpPr/>
              <p:nvPr/>
            </p:nvSpPr>
            <p:spPr>
              <a:xfrm>
                <a:off x="147568" y="0"/>
                <a:ext cx="85863" cy="88900"/>
              </a:xfrm>
              <a:prstGeom prst="roundRect">
                <a:avLst>
                  <a:gd name="adj" fmla="val 50000"/>
                </a:avLst>
              </a:prstGeom>
              <a:noFill/>
              <a:ln w="12700" cap="flat">
                <a:solidFill>
                  <a:srgbClr val="D0D0D0"/>
                </a:solidFill>
                <a:prstDash val="solid"/>
                <a:miter lim="400000"/>
              </a:ln>
              <a:effectLst/>
            </p:spPr>
            <p:txBody>
              <a:bodyPr wrap="square" lIns="50800" tIns="50800" rIns="50800" bIns="50800" numCol="1" anchor="ctr">
                <a:noAutofit/>
              </a:bodyPr>
              <a:lstStyle/>
              <a:p>
                <a:pPr>
                  <a:defRPr>
                    <a:solidFill>
                      <a:srgbClr val="FFFFFF"/>
                    </a:solidFill>
                    <a:effectLst>
                      <a:outerShdw sx="100000" sy="100000" kx="0" ky="0" algn="b" rotWithShape="0" blurRad="38100" dist="12700" dir="5400000">
                        <a:srgbClr val="000000">
                          <a:alpha val="50000"/>
                        </a:srgbClr>
                      </a:outerShdw>
                    </a:effectLst>
                  </a:defRPr>
                </a:pPr>
              </a:p>
            </p:txBody>
          </p:sp>
          <p:sp>
            <p:nvSpPr>
              <p:cNvPr id="249" name="Abgerundetes Rechteck"/>
              <p:cNvSpPr/>
              <p:nvPr/>
            </p:nvSpPr>
            <p:spPr>
              <a:xfrm>
                <a:off x="290672" y="0"/>
                <a:ext cx="85864" cy="88900"/>
              </a:xfrm>
              <a:prstGeom prst="roundRect">
                <a:avLst>
                  <a:gd name="adj" fmla="val 50000"/>
                </a:avLst>
              </a:prstGeom>
              <a:noFill/>
              <a:ln w="12700" cap="flat">
                <a:solidFill>
                  <a:srgbClr val="D0D0D0"/>
                </a:solidFill>
                <a:prstDash val="solid"/>
                <a:miter lim="400000"/>
              </a:ln>
              <a:effectLst/>
            </p:spPr>
            <p:txBody>
              <a:bodyPr wrap="square" lIns="50800" tIns="50800" rIns="50800" bIns="50800" numCol="1" anchor="ctr">
                <a:noAutofit/>
              </a:bodyPr>
              <a:lstStyle/>
              <a:p>
                <a:pPr>
                  <a:defRPr>
                    <a:solidFill>
                      <a:srgbClr val="FFFFFF"/>
                    </a:solidFill>
                    <a:effectLst>
                      <a:outerShdw sx="100000" sy="100000" kx="0" ky="0" algn="b" rotWithShape="0" blurRad="38100" dist="12700" dir="5400000">
                        <a:srgbClr val="000000">
                          <a:alpha val="50000"/>
                        </a:srgbClr>
                      </a:outerShdw>
                    </a:effectLst>
                  </a:defRPr>
                </a:pPr>
              </a:p>
            </p:txBody>
          </p:sp>
        </p:grpSp>
        <p:sp>
          <p:nvSpPr>
            <p:cNvPr id="251" name="Abgerundetes Rechteck"/>
            <p:cNvSpPr/>
            <p:nvPr/>
          </p:nvSpPr>
          <p:spPr>
            <a:xfrm>
              <a:off x="18775" y="20124"/>
              <a:ext cx="57242" cy="57879"/>
            </a:xfrm>
            <a:prstGeom prst="roundRect">
              <a:avLst>
                <a:gd name="adj" fmla="val 50000"/>
              </a:avLst>
            </a:prstGeom>
            <a:solidFill>
              <a:srgbClr val="D0D0D0"/>
            </a:solidFill>
            <a:ln w="25400" cap="flat">
              <a:noFill/>
              <a:miter lim="400000"/>
            </a:ln>
            <a:effectLst/>
          </p:spPr>
          <p:txBody>
            <a:bodyPr wrap="square" lIns="50800" tIns="50800" rIns="50800" bIns="50800" numCol="1" anchor="ctr">
              <a:noAutofit/>
            </a:bodyPr>
            <a:lstStyle/>
            <a:p>
              <a:pPr>
                <a:defRPr>
                  <a:solidFill>
                    <a:srgbClr val="FFFFFF"/>
                  </a:solidFill>
                  <a:effectLst>
                    <a:outerShdw sx="100000" sy="100000" kx="0" ky="0" algn="b" rotWithShape="0" blurRad="38100" dist="12700" dir="5400000">
                      <a:srgbClr val="000000">
                        <a:alpha val="50000"/>
                      </a:srgbClr>
                    </a:outerShdw>
                  </a:effectLst>
                </a:defRPr>
              </a:pPr>
            </a:p>
          </p:txBody>
        </p:sp>
      </p:grpSp>
      <p:grpSp>
        <p:nvGrpSpPr>
          <p:cNvPr id="258" name="Gruppieren"/>
          <p:cNvGrpSpPr/>
          <p:nvPr/>
        </p:nvGrpSpPr>
        <p:grpSpPr>
          <a:xfrm>
            <a:off x="76200" y="5346700"/>
            <a:ext cx="647700" cy="152400"/>
            <a:chOff x="0" y="0"/>
            <a:chExt cx="647700" cy="152400"/>
          </a:xfrm>
        </p:grpSpPr>
        <p:grpSp>
          <p:nvGrpSpPr>
            <p:cNvPr id="256" name="Gruppieren"/>
            <p:cNvGrpSpPr/>
            <p:nvPr/>
          </p:nvGrpSpPr>
          <p:grpSpPr>
            <a:xfrm>
              <a:off x="0" y="0"/>
              <a:ext cx="647700" cy="152400"/>
              <a:chOff x="0" y="0"/>
              <a:chExt cx="647700" cy="152400"/>
            </a:xfrm>
          </p:grpSpPr>
          <p:sp>
            <p:nvSpPr>
              <p:cNvPr id="253" name="Abgerundetes Rechteck"/>
              <p:cNvSpPr/>
              <p:nvPr/>
            </p:nvSpPr>
            <p:spPr>
              <a:xfrm>
                <a:off x="0" y="0"/>
                <a:ext cx="152400" cy="152400"/>
              </a:xfrm>
              <a:prstGeom prst="roundRect">
                <a:avLst>
                  <a:gd name="adj" fmla="val 50000"/>
                </a:avLst>
              </a:prstGeom>
              <a:noFill/>
              <a:ln w="25400" cap="flat">
                <a:solidFill>
                  <a:srgbClr val="797979"/>
                </a:solidFill>
                <a:prstDash val="solid"/>
                <a:miter lim="400000"/>
              </a:ln>
              <a:effectLst/>
            </p:spPr>
            <p:txBody>
              <a:bodyPr wrap="square" lIns="50800" tIns="50800" rIns="50800" bIns="50800" numCol="1" anchor="ctr">
                <a:noAutofit/>
              </a:bodyPr>
              <a:lstStyle/>
              <a:p>
                <a:pPr>
                  <a:defRPr>
                    <a:solidFill>
                      <a:srgbClr val="FFFFFF"/>
                    </a:solidFill>
                    <a:effectLst>
                      <a:outerShdw sx="100000" sy="100000" kx="0" ky="0" algn="b" rotWithShape="0" blurRad="38100" dist="12700" dir="5400000">
                        <a:srgbClr val="000000">
                          <a:alpha val="50000"/>
                        </a:srgbClr>
                      </a:outerShdw>
                    </a:effectLst>
                  </a:defRPr>
                </a:pPr>
              </a:p>
            </p:txBody>
          </p:sp>
          <p:sp>
            <p:nvSpPr>
              <p:cNvPr id="254" name="Abgerundetes Rechteck"/>
              <p:cNvSpPr/>
              <p:nvPr/>
            </p:nvSpPr>
            <p:spPr>
              <a:xfrm>
                <a:off x="254000" y="0"/>
                <a:ext cx="152400" cy="152400"/>
              </a:xfrm>
              <a:prstGeom prst="roundRect">
                <a:avLst>
                  <a:gd name="adj" fmla="val 50000"/>
                </a:avLst>
              </a:prstGeom>
              <a:noFill/>
              <a:ln w="25400" cap="flat">
                <a:solidFill>
                  <a:srgbClr val="797979"/>
                </a:solidFill>
                <a:prstDash val="solid"/>
                <a:miter lim="400000"/>
              </a:ln>
              <a:effectLst/>
            </p:spPr>
            <p:txBody>
              <a:bodyPr wrap="square" lIns="50800" tIns="50800" rIns="50800" bIns="50800" numCol="1" anchor="ctr">
                <a:noAutofit/>
              </a:bodyPr>
              <a:lstStyle/>
              <a:p>
                <a:pPr>
                  <a:defRPr>
                    <a:solidFill>
                      <a:srgbClr val="FFFFFF"/>
                    </a:solidFill>
                    <a:effectLst>
                      <a:outerShdw sx="100000" sy="100000" kx="0" ky="0" algn="b" rotWithShape="0" blurRad="38100" dist="12700" dir="5400000">
                        <a:srgbClr val="000000">
                          <a:alpha val="50000"/>
                        </a:srgbClr>
                      </a:outerShdw>
                    </a:effectLst>
                  </a:defRPr>
                </a:pPr>
              </a:p>
            </p:txBody>
          </p:sp>
          <p:sp>
            <p:nvSpPr>
              <p:cNvPr id="255" name="Abgerundetes Rechteck"/>
              <p:cNvSpPr/>
              <p:nvPr/>
            </p:nvSpPr>
            <p:spPr>
              <a:xfrm>
                <a:off x="495300" y="0"/>
                <a:ext cx="152400" cy="152400"/>
              </a:xfrm>
              <a:prstGeom prst="roundRect">
                <a:avLst>
                  <a:gd name="adj" fmla="val 50000"/>
                </a:avLst>
              </a:prstGeom>
              <a:noFill/>
              <a:ln w="25400" cap="flat">
                <a:solidFill>
                  <a:srgbClr val="797979"/>
                </a:solidFill>
                <a:prstDash val="solid"/>
                <a:miter lim="400000"/>
              </a:ln>
              <a:effectLst/>
            </p:spPr>
            <p:txBody>
              <a:bodyPr wrap="square" lIns="50800" tIns="50800" rIns="50800" bIns="50800" numCol="1" anchor="ctr">
                <a:noAutofit/>
              </a:bodyPr>
              <a:lstStyle/>
              <a:p>
                <a:pPr>
                  <a:defRPr>
                    <a:solidFill>
                      <a:srgbClr val="FFFFFF"/>
                    </a:solidFill>
                    <a:effectLst>
                      <a:outerShdw sx="100000" sy="100000" kx="0" ky="0" algn="b" rotWithShape="0" blurRad="38100" dist="12700" dir="5400000">
                        <a:srgbClr val="000000">
                          <a:alpha val="50000"/>
                        </a:srgbClr>
                      </a:outerShdw>
                    </a:effectLst>
                  </a:defRPr>
                </a:pPr>
              </a:p>
            </p:txBody>
          </p:sp>
        </p:grpSp>
        <p:sp>
          <p:nvSpPr>
            <p:cNvPr id="257" name="Abgerundetes Rechteck"/>
            <p:cNvSpPr/>
            <p:nvPr/>
          </p:nvSpPr>
          <p:spPr>
            <a:xfrm>
              <a:off x="25400" y="25400"/>
              <a:ext cx="101600" cy="101600"/>
            </a:xfrm>
            <a:prstGeom prst="roundRect">
              <a:avLst>
                <a:gd name="adj" fmla="val 50000"/>
              </a:avLst>
            </a:prstGeom>
            <a:solidFill>
              <a:srgbClr val="898989"/>
            </a:solidFill>
            <a:ln w="25400" cap="flat">
              <a:noFill/>
              <a:miter lim="400000"/>
            </a:ln>
            <a:effectLst/>
          </p:spPr>
          <p:txBody>
            <a:bodyPr wrap="square" lIns="50800" tIns="50800" rIns="50800" bIns="50800" numCol="1" anchor="ctr">
              <a:noAutofit/>
            </a:bodyPr>
            <a:lstStyle/>
            <a:p>
              <a:pPr>
                <a:defRPr>
                  <a:solidFill>
                    <a:srgbClr val="FFFFFF"/>
                  </a:solidFill>
                  <a:effectLst>
                    <a:outerShdw sx="100000" sy="100000" kx="0" ky="0" algn="b" rotWithShape="0" blurRad="38100" dist="12700" dir="5400000">
                      <a:srgbClr val="000000">
                        <a:alpha val="50000"/>
                      </a:srgbClr>
                    </a:outerShdw>
                  </a:effectLst>
                </a:defRPr>
              </a:pPr>
            </a:p>
          </p:txBody>
        </p:sp>
      </p:grpSp>
      <p:grpSp>
        <p:nvGrpSpPr>
          <p:cNvPr id="272" name="Gruppieren"/>
          <p:cNvGrpSpPr/>
          <p:nvPr/>
        </p:nvGrpSpPr>
        <p:grpSpPr>
          <a:xfrm>
            <a:off x="4927600" y="876300"/>
            <a:ext cx="1358900" cy="1663700"/>
            <a:chOff x="0" y="0"/>
            <a:chExt cx="1358900" cy="1663700"/>
          </a:xfrm>
        </p:grpSpPr>
        <p:sp>
          <p:nvSpPr>
            <p:cNvPr id="259" name="Contents"/>
            <p:cNvSpPr/>
            <p:nvPr/>
          </p:nvSpPr>
          <p:spPr>
            <a:xfrm>
              <a:off x="0" y="215900"/>
              <a:ext cx="1358900" cy="787400"/>
            </a:xfrm>
            <a:prstGeom prst="rect">
              <a:avLst/>
            </a:prstGeom>
            <a:solidFill>
              <a:srgbClr val="5E5E5E"/>
            </a:solidFill>
            <a:ln w="12700" cap="flat">
              <a:solidFill>
                <a:srgbClr val="D0D0D0"/>
              </a:solidFill>
              <a:prstDash val="solid"/>
              <a:miter lim="400000"/>
            </a:ln>
            <a:effectLst/>
            <a:extLst>
              <a:ext uri="{C572A759-6A51-4108-AA02-DFA0A04FC94B}">
                <ma14:wrappingTextBoxFlag xmlns:ma14="http://schemas.microsoft.com/office/mac/drawingml/2011/main" val="1"/>
              </a:ext>
            </a:extLst>
          </p:spPr>
          <p:txBody>
            <a:bodyPr wrap="square" lIns="127000" tIns="127000" rIns="127000" bIns="127000" numCol="1" anchor="ctr">
              <a:noAutofit/>
            </a:bodyPr>
            <a:lstStyle>
              <a:lvl1pPr algn="l">
                <a:tabLst>
                  <a:tab pos="596900" algn="l"/>
                </a:tabLst>
                <a:defRPr b="1" sz="800">
                  <a:solidFill>
                    <a:srgbClr val="FFFFFF"/>
                  </a:solidFill>
                  <a:latin typeface="Marker Felt"/>
                  <a:ea typeface="Marker Felt"/>
                  <a:cs typeface="Marker Felt"/>
                  <a:sym typeface="Marker Felt"/>
                </a:defRPr>
              </a:lvl1pPr>
            </a:lstStyle>
            <a:p>
              <a:pPr defTabSz="914400"/>
              <a:r>
                <a:t>Contents</a:t>
              </a:r>
            </a:p>
          </p:txBody>
        </p:sp>
        <p:grpSp>
          <p:nvGrpSpPr>
            <p:cNvPr id="262" name="Gruppieren"/>
            <p:cNvGrpSpPr/>
            <p:nvPr/>
          </p:nvGrpSpPr>
          <p:grpSpPr>
            <a:xfrm>
              <a:off x="0" y="0"/>
              <a:ext cx="1358900" cy="241300"/>
              <a:chOff x="0" y="0"/>
              <a:chExt cx="1358900" cy="241300"/>
            </a:xfrm>
          </p:grpSpPr>
          <p:sp>
            <p:nvSpPr>
              <p:cNvPr id="260" name="Open Accordion"/>
              <p:cNvSpPr/>
              <p:nvPr/>
            </p:nvSpPr>
            <p:spPr>
              <a:xfrm>
                <a:off x="0" y="0"/>
                <a:ext cx="1358900" cy="215900"/>
              </a:xfrm>
              <a:prstGeom prst="rect">
                <a:avLst/>
              </a:prstGeom>
              <a:solidFill>
                <a:srgbClr val="EBEBEB"/>
              </a:solidFill>
              <a:ln w="38100" cap="flat">
                <a:solidFill>
                  <a:srgbClr val="9C9C9C"/>
                </a:solidFill>
                <a:prstDash val="solid"/>
                <a:miter lim="400000"/>
              </a:ln>
              <a:effectLst/>
              <a:extLst>
                <a:ext uri="{C572A759-6A51-4108-AA02-DFA0A04FC94B}">
                  <ma14:wrappingTextBoxFlag xmlns:ma14="http://schemas.microsoft.com/office/mac/drawingml/2011/main" val="1"/>
                </a:ext>
              </a:extLst>
            </p:spPr>
            <p:txBody>
              <a:bodyPr wrap="square" lIns="50800" tIns="50800" rIns="50800" bIns="50800" numCol="1" anchor="ctr">
                <a:noAutofit/>
              </a:bodyPr>
              <a:lstStyle>
                <a:lvl1pPr algn="l">
                  <a:defRPr b="1" sz="700">
                    <a:solidFill>
                      <a:srgbClr val="7F7F7F"/>
                    </a:solidFill>
                    <a:latin typeface="Marker Felt"/>
                    <a:ea typeface="Marker Felt"/>
                    <a:cs typeface="Marker Felt"/>
                    <a:sym typeface="Marker Felt"/>
                  </a:defRPr>
                </a:lvl1pPr>
              </a:lstStyle>
              <a:p>
                <a:pPr/>
                <a:r>
                  <a:t>Open Accordion</a:t>
                </a:r>
              </a:p>
            </p:txBody>
          </p:sp>
          <p:sp>
            <p:nvSpPr>
              <p:cNvPr id="261" name="5"/>
              <p:cNvSpPr/>
              <p:nvPr/>
            </p:nvSpPr>
            <p:spPr>
              <a:xfrm>
                <a:off x="1168400" y="0"/>
                <a:ext cx="186575" cy="24130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lgn="l">
                  <a:defRPr sz="900">
                    <a:solidFill>
                      <a:srgbClr val="212121"/>
                    </a:solidFill>
                    <a:latin typeface="Webdings"/>
                    <a:ea typeface="Webdings"/>
                    <a:cs typeface="Webdings"/>
                    <a:sym typeface="Webdings"/>
                  </a:defRPr>
                </a:lvl1pPr>
              </a:lstStyle>
              <a:p>
                <a:pPr/>
                <a:r>
                  <a:t>5</a:t>
                </a:r>
              </a:p>
            </p:txBody>
          </p:sp>
        </p:grpSp>
        <p:grpSp>
          <p:nvGrpSpPr>
            <p:cNvPr id="265" name="Gruppieren"/>
            <p:cNvGrpSpPr/>
            <p:nvPr/>
          </p:nvGrpSpPr>
          <p:grpSpPr>
            <a:xfrm>
              <a:off x="0" y="990600"/>
              <a:ext cx="1358900" cy="241300"/>
              <a:chOff x="0" y="0"/>
              <a:chExt cx="1358900" cy="241300"/>
            </a:xfrm>
          </p:grpSpPr>
          <p:sp>
            <p:nvSpPr>
              <p:cNvPr id="263" name="Closed Accordion"/>
              <p:cNvSpPr/>
              <p:nvPr/>
            </p:nvSpPr>
            <p:spPr>
              <a:xfrm>
                <a:off x="0" y="0"/>
                <a:ext cx="1358900" cy="215900"/>
              </a:xfrm>
              <a:prstGeom prst="rect">
                <a:avLst/>
              </a:prstGeom>
              <a:solidFill>
                <a:srgbClr val="EBEBEB"/>
              </a:solidFill>
              <a:ln w="38100" cap="flat">
                <a:solidFill>
                  <a:srgbClr val="9C9C9C"/>
                </a:solidFill>
                <a:prstDash val="solid"/>
                <a:miter lim="400000"/>
              </a:ln>
              <a:effectLst/>
              <a:extLst>
                <a:ext uri="{C572A759-6A51-4108-AA02-DFA0A04FC94B}">
                  <ma14:wrappingTextBoxFlag xmlns:ma14="http://schemas.microsoft.com/office/mac/drawingml/2011/main" val="1"/>
                </a:ext>
              </a:extLst>
            </p:spPr>
            <p:txBody>
              <a:bodyPr wrap="square" lIns="50800" tIns="50800" rIns="50800" bIns="50800" numCol="1" anchor="ctr">
                <a:noAutofit/>
              </a:bodyPr>
              <a:lstStyle>
                <a:lvl1pPr algn="l">
                  <a:defRPr b="1" sz="700">
                    <a:solidFill>
                      <a:srgbClr val="7F7F7F"/>
                    </a:solidFill>
                    <a:latin typeface="Marker Felt"/>
                    <a:ea typeface="Marker Felt"/>
                    <a:cs typeface="Marker Felt"/>
                    <a:sym typeface="Marker Felt"/>
                  </a:defRPr>
                </a:lvl1pPr>
              </a:lstStyle>
              <a:p>
                <a:pPr/>
                <a:r>
                  <a:t>Closed Accordion </a:t>
                </a:r>
              </a:p>
            </p:txBody>
          </p:sp>
          <p:sp>
            <p:nvSpPr>
              <p:cNvPr id="264" name="6"/>
              <p:cNvSpPr/>
              <p:nvPr/>
            </p:nvSpPr>
            <p:spPr>
              <a:xfrm>
                <a:off x="1168400" y="0"/>
                <a:ext cx="186575" cy="24130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lgn="l">
                  <a:defRPr sz="900">
                    <a:solidFill>
                      <a:srgbClr val="212121"/>
                    </a:solidFill>
                    <a:latin typeface="Webdings"/>
                    <a:ea typeface="Webdings"/>
                    <a:cs typeface="Webdings"/>
                    <a:sym typeface="Webdings"/>
                  </a:defRPr>
                </a:lvl1pPr>
              </a:lstStyle>
              <a:p>
                <a:pPr/>
                <a:r>
                  <a:t>6</a:t>
                </a:r>
              </a:p>
            </p:txBody>
          </p:sp>
        </p:grpSp>
        <p:grpSp>
          <p:nvGrpSpPr>
            <p:cNvPr id="268" name="Gruppieren"/>
            <p:cNvGrpSpPr/>
            <p:nvPr/>
          </p:nvGrpSpPr>
          <p:grpSpPr>
            <a:xfrm>
              <a:off x="0" y="1206500"/>
              <a:ext cx="1358900" cy="241300"/>
              <a:chOff x="0" y="0"/>
              <a:chExt cx="1358900" cy="241300"/>
            </a:xfrm>
          </p:grpSpPr>
          <p:sp>
            <p:nvSpPr>
              <p:cNvPr id="266" name="Closed Accordion"/>
              <p:cNvSpPr/>
              <p:nvPr/>
            </p:nvSpPr>
            <p:spPr>
              <a:xfrm>
                <a:off x="0" y="12699"/>
                <a:ext cx="1358900" cy="215901"/>
              </a:xfrm>
              <a:prstGeom prst="rect">
                <a:avLst/>
              </a:prstGeom>
              <a:solidFill>
                <a:srgbClr val="EBEBEB"/>
              </a:solidFill>
              <a:ln w="38100" cap="flat">
                <a:solidFill>
                  <a:srgbClr val="9C9C9C"/>
                </a:solidFill>
                <a:prstDash val="solid"/>
                <a:miter lim="400000"/>
              </a:ln>
              <a:effectLst/>
              <a:extLst>
                <a:ext uri="{C572A759-6A51-4108-AA02-DFA0A04FC94B}">
                  <ma14:wrappingTextBoxFlag xmlns:ma14="http://schemas.microsoft.com/office/mac/drawingml/2011/main" val="1"/>
                </a:ext>
              </a:extLst>
            </p:spPr>
            <p:txBody>
              <a:bodyPr wrap="square" lIns="50800" tIns="50800" rIns="50800" bIns="50800" numCol="1" anchor="ctr">
                <a:noAutofit/>
              </a:bodyPr>
              <a:lstStyle>
                <a:lvl1pPr algn="l">
                  <a:defRPr b="1" sz="700">
                    <a:solidFill>
                      <a:srgbClr val="7F7F7F"/>
                    </a:solidFill>
                    <a:latin typeface="Marker Felt"/>
                    <a:ea typeface="Marker Felt"/>
                    <a:cs typeface="Marker Felt"/>
                    <a:sym typeface="Marker Felt"/>
                  </a:defRPr>
                </a:lvl1pPr>
              </a:lstStyle>
              <a:p>
                <a:pPr/>
                <a:r>
                  <a:t>Closed Accordion </a:t>
                </a:r>
              </a:p>
            </p:txBody>
          </p:sp>
          <p:sp>
            <p:nvSpPr>
              <p:cNvPr id="267" name="6"/>
              <p:cNvSpPr/>
              <p:nvPr/>
            </p:nvSpPr>
            <p:spPr>
              <a:xfrm>
                <a:off x="1168400" y="0"/>
                <a:ext cx="186575" cy="24130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lgn="l">
                  <a:defRPr sz="900">
                    <a:solidFill>
                      <a:srgbClr val="212121"/>
                    </a:solidFill>
                    <a:latin typeface="Webdings"/>
                    <a:ea typeface="Webdings"/>
                    <a:cs typeface="Webdings"/>
                    <a:sym typeface="Webdings"/>
                  </a:defRPr>
                </a:lvl1pPr>
              </a:lstStyle>
              <a:p>
                <a:pPr/>
                <a:r>
                  <a:t>6</a:t>
                </a:r>
              </a:p>
            </p:txBody>
          </p:sp>
        </p:grpSp>
        <p:grpSp>
          <p:nvGrpSpPr>
            <p:cNvPr id="271" name="Gruppieren"/>
            <p:cNvGrpSpPr/>
            <p:nvPr/>
          </p:nvGrpSpPr>
          <p:grpSpPr>
            <a:xfrm>
              <a:off x="0" y="1422400"/>
              <a:ext cx="1358900" cy="241300"/>
              <a:chOff x="0" y="0"/>
              <a:chExt cx="1358900" cy="241300"/>
            </a:xfrm>
          </p:grpSpPr>
          <p:sp>
            <p:nvSpPr>
              <p:cNvPr id="269" name="Closed Accordion"/>
              <p:cNvSpPr/>
              <p:nvPr/>
            </p:nvSpPr>
            <p:spPr>
              <a:xfrm>
                <a:off x="0" y="12699"/>
                <a:ext cx="1358900" cy="215901"/>
              </a:xfrm>
              <a:prstGeom prst="rect">
                <a:avLst/>
              </a:prstGeom>
              <a:solidFill>
                <a:srgbClr val="EBEBEB"/>
              </a:solidFill>
              <a:ln w="38100" cap="flat">
                <a:solidFill>
                  <a:srgbClr val="9C9C9C"/>
                </a:solidFill>
                <a:prstDash val="solid"/>
                <a:miter lim="400000"/>
              </a:ln>
              <a:effectLst/>
              <a:extLst>
                <a:ext uri="{C572A759-6A51-4108-AA02-DFA0A04FC94B}">
                  <ma14:wrappingTextBoxFlag xmlns:ma14="http://schemas.microsoft.com/office/mac/drawingml/2011/main" val="1"/>
                </a:ext>
              </a:extLst>
            </p:spPr>
            <p:txBody>
              <a:bodyPr wrap="square" lIns="50800" tIns="50800" rIns="50800" bIns="50800" numCol="1" anchor="ctr">
                <a:noAutofit/>
              </a:bodyPr>
              <a:lstStyle>
                <a:lvl1pPr algn="l">
                  <a:defRPr b="1" sz="700">
                    <a:solidFill>
                      <a:srgbClr val="7F7F7F"/>
                    </a:solidFill>
                    <a:latin typeface="Marker Felt"/>
                    <a:ea typeface="Marker Felt"/>
                    <a:cs typeface="Marker Felt"/>
                    <a:sym typeface="Marker Felt"/>
                  </a:defRPr>
                </a:lvl1pPr>
              </a:lstStyle>
              <a:p>
                <a:pPr/>
                <a:r>
                  <a:t>Closed Accordion </a:t>
                </a:r>
              </a:p>
            </p:txBody>
          </p:sp>
          <p:sp>
            <p:nvSpPr>
              <p:cNvPr id="270" name="6"/>
              <p:cNvSpPr/>
              <p:nvPr/>
            </p:nvSpPr>
            <p:spPr>
              <a:xfrm>
                <a:off x="1168400" y="0"/>
                <a:ext cx="186575" cy="24130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lgn="l">
                  <a:defRPr sz="900">
                    <a:solidFill>
                      <a:srgbClr val="212121"/>
                    </a:solidFill>
                    <a:latin typeface="Webdings"/>
                    <a:ea typeface="Webdings"/>
                    <a:cs typeface="Webdings"/>
                    <a:sym typeface="Webdings"/>
                  </a:defRPr>
                </a:lvl1pPr>
              </a:lstStyle>
              <a:p>
                <a:pPr/>
                <a:r>
                  <a:t>6</a:t>
                </a:r>
              </a:p>
            </p:txBody>
          </p:sp>
        </p:grpSp>
      </p:grpSp>
      <p:grpSp>
        <p:nvGrpSpPr>
          <p:cNvPr id="278" name="Gruppieren"/>
          <p:cNvGrpSpPr/>
          <p:nvPr/>
        </p:nvGrpSpPr>
        <p:grpSpPr>
          <a:xfrm>
            <a:off x="63500" y="1181100"/>
            <a:ext cx="1993900" cy="279400"/>
            <a:chOff x="0" y="0"/>
            <a:chExt cx="1993900" cy="279400"/>
          </a:xfrm>
        </p:grpSpPr>
        <p:sp>
          <p:nvSpPr>
            <p:cNvPr id="273" name="Inactive Tab"/>
            <p:cNvSpPr/>
            <p:nvPr/>
          </p:nvSpPr>
          <p:spPr>
            <a:xfrm>
              <a:off x="1320800" y="12700"/>
              <a:ext cx="660400" cy="254000"/>
            </a:xfrm>
            <a:prstGeom prst="roundRect">
              <a:avLst>
                <a:gd name="adj" fmla="val 15000"/>
              </a:avLst>
            </a:prstGeom>
            <a:solidFill>
              <a:srgbClr val="EBEBEB"/>
            </a:solidFill>
            <a:ln w="38100" cap="flat">
              <a:solidFill>
                <a:srgbClr val="9C9C9C"/>
              </a:solidFill>
              <a:prstDash val="solid"/>
              <a:miter lim="400000"/>
            </a:ln>
            <a:effectLst/>
            <a:extLst>
              <a:ext uri="{C572A759-6A51-4108-AA02-DFA0A04FC94B}">
                <ma14:wrappingTextBoxFlag xmlns:ma14="http://schemas.microsoft.com/office/mac/drawingml/2011/main" val="1"/>
              </a:ext>
            </a:extLst>
          </p:spPr>
          <p:txBody>
            <a:bodyPr wrap="square" lIns="50800" tIns="50800" rIns="50800" bIns="50800" numCol="1" anchor="ctr">
              <a:noAutofit/>
            </a:bodyPr>
            <a:lstStyle>
              <a:lvl1pPr>
                <a:defRPr b="1" sz="700">
                  <a:solidFill>
                    <a:srgbClr val="7F7F7F"/>
                  </a:solidFill>
                  <a:latin typeface="Marker Felt"/>
                  <a:ea typeface="Marker Felt"/>
                  <a:cs typeface="Marker Felt"/>
                  <a:sym typeface="Marker Felt"/>
                </a:defRPr>
              </a:lvl1pPr>
            </a:lstStyle>
            <a:p>
              <a:pPr/>
              <a:r>
                <a:t>Inactive Tab</a:t>
              </a:r>
            </a:p>
          </p:txBody>
        </p:sp>
        <p:sp>
          <p:nvSpPr>
            <p:cNvPr id="274" name="Active Tab"/>
            <p:cNvSpPr/>
            <p:nvPr/>
          </p:nvSpPr>
          <p:spPr>
            <a:xfrm>
              <a:off x="38100" y="0"/>
              <a:ext cx="571500" cy="254000"/>
            </a:xfrm>
            <a:prstGeom prst="roundRect">
              <a:avLst>
                <a:gd name="adj" fmla="val 15000"/>
              </a:avLst>
            </a:prstGeom>
            <a:solidFill>
              <a:srgbClr val="FFFFFF"/>
            </a:solidFill>
            <a:ln w="25400" cap="flat">
              <a:solidFill>
                <a:srgbClr val="D0D0D0"/>
              </a:solidFill>
              <a:prstDash val="solid"/>
              <a:miter lim="400000"/>
            </a:ln>
            <a:effectLst/>
            <a:extLst>
              <a:ext uri="{C572A759-6A51-4108-AA02-DFA0A04FC94B}">
                <ma14:wrappingTextBoxFlag xmlns:ma14="http://schemas.microsoft.com/office/mac/drawingml/2011/main" val="1"/>
              </a:ext>
            </a:extLst>
          </p:spPr>
          <p:txBody>
            <a:bodyPr wrap="square" lIns="50800" tIns="50800" rIns="50800" bIns="50800" numCol="1" anchor="ctr">
              <a:noAutofit/>
            </a:bodyPr>
            <a:lstStyle>
              <a:lvl1pPr>
                <a:defRPr b="1" sz="800">
                  <a:solidFill>
                    <a:srgbClr val="232323"/>
                  </a:solidFill>
                  <a:latin typeface="Marker Felt"/>
                  <a:ea typeface="Marker Felt"/>
                  <a:cs typeface="Marker Felt"/>
                  <a:sym typeface="Marker Felt"/>
                </a:defRPr>
              </a:lvl1pPr>
            </a:lstStyle>
            <a:p>
              <a:pPr/>
              <a:r>
                <a:t>Active Tab</a:t>
              </a:r>
            </a:p>
          </p:txBody>
        </p:sp>
        <p:sp>
          <p:nvSpPr>
            <p:cNvPr id="275" name="Inactive Tab"/>
            <p:cNvSpPr/>
            <p:nvPr/>
          </p:nvSpPr>
          <p:spPr>
            <a:xfrm>
              <a:off x="635000" y="12700"/>
              <a:ext cx="660400" cy="254000"/>
            </a:xfrm>
            <a:prstGeom prst="roundRect">
              <a:avLst>
                <a:gd name="adj" fmla="val 15000"/>
              </a:avLst>
            </a:prstGeom>
            <a:solidFill>
              <a:srgbClr val="EBEBEB"/>
            </a:solidFill>
            <a:ln w="38100" cap="flat">
              <a:solidFill>
                <a:srgbClr val="9C9C9C"/>
              </a:solidFill>
              <a:prstDash val="solid"/>
              <a:miter lim="400000"/>
            </a:ln>
            <a:effectLst/>
            <a:extLst>
              <a:ext uri="{C572A759-6A51-4108-AA02-DFA0A04FC94B}">
                <ma14:wrappingTextBoxFlag xmlns:ma14="http://schemas.microsoft.com/office/mac/drawingml/2011/main" val="1"/>
              </a:ext>
            </a:extLst>
          </p:spPr>
          <p:txBody>
            <a:bodyPr wrap="square" lIns="50800" tIns="50800" rIns="50800" bIns="50800" numCol="1" anchor="ctr">
              <a:noAutofit/>
            </a:bodyPr>
            <a:lstStyle>
              <a:lvl1pPr>
                <a:defRPr b="1" sz="700">
                  <a:solidFill>
                    <a:srgbClr val="7F7F7F"/>
                  </a:solidFill>
                  <a:latin typeface="Marker Felt"/>
                  <a:ea typeface="Marker Felt"/>
                  <a:cs typeface="Marker Felt"/>
                  <a:sym typeface="Marker Felt"/>
                </a:defRPr>
              </a:lvl1pPr>
            </a:lstStyle>
            <a:p>
              <a:pPr/>
              <a:r>
                <a:t>Inactive Tab</a:t>
              </a:r>
            </a:p>
          </p:txBody>
        </p:sp>
        <p:sp>
          <p:nvSpPr>
            <p:cNvPr id="276" name="Rechteck"/>
            <p:cNvSpPr/>
            <p:nvPr/>
          </p:nvSpPr>
          <p:spPr>
            <a:xfrm>
              <a:off x="0" y="241300"/>
              <a:ext cx="1993900" cy="38100"/>
            </a:xfrm>
            <a:prstGeom prst="rect">
              <a:avLst/>
            </a:prstGeom>
            <a:solidFill>
              <a:srgbClr val="FFFFFF"/>
            </a:solidFill>
            <a:ln w="25400" cap="flat">
              <a:noFill/>
              <a:miter lim="400000"/>
            </a:ln>
            <a:effectLst/>
          </p:spPr>
          <p:txBody>
            <a:bodyPr wrap="square" lIns="50800" tIns="50800" rIns="50800" bIns="50800" numCol="1" anchor="ctr">
              <a:noAutofit/>
            </a:bodyPr>
            <a:lstStyle/>
            <a:p>
              <a:pPr defTabSz="508000">
                <a:defRPr sz="3200">
                  <a:solidFill>
                    <a:srgbClr val="FFFFFF"/>
                  </a:solidFill>
                  <a:effectLst>
                    <a:outerShdw sx="100000" sy="100000" kx="0" ky="0" algn="b" rotWithShape="0" blurRad="38100" dist="12700" dir="5400000">
                      <a:srgbClr val="000000">
                        <a:alpha val="50000"/>
                      </a:srgbClr>
                    </a:outerShdw>
                  </a:effectLst>
                </a:defRPr>
              </a:pPr>
            </a:p>
          </p:txBody>
        </p:sp>
        <p:sp>
          <p:nvSpPr>
            <p:cNvPr id="277" name="Abgerundetes Rechteck"/>
            <p:cNvSpPr/>
            <p:nvPr/>
          </p:nvSpPr>
          <p:spPr>
            <a:xfrm>
              <a:off x="609600" y="228600"/>
              <a:ext cx="12700" cy="12700"/>
            </a:xfrm>
            <a:prstGeom prst="roundRect">
              <a:avLst>
                <a:gd name="adj" fmla="val 50000"/>
              </a:avLst>
            </a:prstGeom>
            <a:solidFill>
              <a:srgbClr val="D0D0D0"/>
            </a:solidFill>
            <a:ln w="12700" cap="flat">
              <a:solidFill>
                <a:srgbClr val="9C9C9C"/>
              </a:solidFill>
              <a:prstDash val="solid"/>
              <a:miter lim="400000"/>
            </a:ln>
            <a:effectLst/>
          </p:spPr>
          <p:txBody>
            <a:bodyPr wrap="square" lIns="50800" tIns="50800" rIns="50800" bIns="50800" numCol="1" anchor="ctr">
              <a:noAutofit/>
            </a:bodyPr>
            <a:lstStyle/>
            <a:p>
              <a:pPr>
                <a:defRPr>
                  <a:solidFill>
                    <a:srgbClr val="FFFFFF"/>
                  </a:solidFill>
                  <a:effectLst>
                    <a:outerShdw sx="100000" sy="100000" kx="0" ky="0" algn="b" rotWithShape="0" blurRad="38100" dist="12700" dir="5400000">
                      <a:srgbClr val="000000">
                        <a:alpha val="50000"/>
                      </a:srgbClr>
                    </a:outerShdw>
                  </a:effectLst>
                </a:defRPr>
              </a:pPr>
            </a:p>
          </p:txBody>
        </p:sp>
      </p:grpSp>
      <p:sp>
        <p:nvSpPr>
          <p:cNvPr id="279" name="Inactive Tab"/>
          <p:cNvSpPr/>
          <p:nvPr/>
        </p:nvSpPr>
        <p:spPr>
          <a:xfrm>
            <a:off x="736600" y="2552700"/>
            <a:ext cx="711200" cy="266700"/>
          </a:xfrm>
          <a:prstGeom prst="roundRect">
            <a:avLst>
              <a:gd name="adj" fmla="val 50000"/>
            </a:avLst>
          </a:prstGeom>
          <a:solidFill>
            <a:srgbClr val="FFFFFF"/>
          </a:solidFill>
          <a:ln w="25400">
            <a:miter lim="400000"/>
          </a:ln>
          <a:extLst>
            <a:ext uri="{C572A759-6A51-4108-AA02-DFA0A04FC94B}">
              <ma14:wrappingTextBoxFlag xmlns:ma14="http://schemas.microsoft.com/office/mac/drawingml/2011/main" val="1"/>
            </a:ext>
          </a:extLst>
        </p:spPr>
        <p:txBody>
          <a:bodyPr lIns="50800" tIns="50800" rIns="50800" bIns="50800" anchor="ctr"/>
          <a:lstStyle>
            <a:lvl1pPr>
              <a:defRPr b="1" sz="800" u="sng">
                <a:solidFill>
                  <a:srgbClr val="005493"/>
                </a:solidFill>
                <a:latin typeface="Marker Felt"/>
                <a:ea typeface="Marker Felt"/>
                <a:cs typeface="Marker Felt"/>
                <a:sym typeface="Marker Felt"/>
              </a:defRPr>
            </a:lvl1pPr>
          </a:lstStyle>
          <a:p>
            <a:pPr/>
            <a:r>
              <a:t>Inactive Tab</a:t>
            </a:r>
          </a:p>
        </p:txBody>
      </p:sp>
      <p:sp>
        <p:nvSpPr>
          <p:cNvPr id="280" name="Inactive Tab"/>
          <p:cNvSpPr/>
          <p:nvPr/>
        </p:nvSpPr>
        <p:spPr>
          <a:xfrm>
            <a:off x="1422400" y="2552700"/>
            <a:ext cx="711200" cy="266700"/>
          </a:xfrm>
          <a:prstGeom prst="roundRect">
            <a:avLst>
              <a:gd name="adj" fmla="val 50000"/>
            </a:avLst>
          </a:prstGeom>
          <a:solidFill>
            <a:srgbClr val="FFFFFF"/>
          </a:solidFill>
          <a:ln w="25400">
            <a:miter lim="400000"/>
          </a:ln>
          <a:extLst>
            <a:ext uri="{C572A759-6A51-4108-AA02-DFA0A04FC94B}">
              <ma14:wrappingTextBoxFlag xmlns:ma14="http://schemas.microsoft.com/office/mac/drawingml/2011/main" val="1"/>
            </a:ext>
          </a:extLst>
        </p:spPr>
        <p:txBody>
          <a:bodyPr lIns="50800" tIns="50800" rIns="50800" bIns="50800" anchor="ctr"/>
          <a:lstStyle>
            <a:lvl1pPr>
              <a:defRPr b="1" sz="800" u="sng">
                <a:solidFill>
                  <a:srgbClr val="005493"/>
                </a:solidFill>
                <a:latin typeface="Marker Felt"/>
                <a:ea typeface="Marker Felt"/>
                <a:cs typeface="Marker Felt"/>
                <a:sym typeface="Marker Felt"/>
              </a:defRPr>
            </a:lvl1pPr>
          </a:lstStyle>
          <a:p>
            <a:pPr/>
            <a:r>
              <a:t>Inactive Tab</a:t>
            </a:r>
          </a:p>
        </p:txBody>
      </p:sp>
      <p:sp>
        <p:nvSpPr>
          <p:cNvPr id="281" name="Active Tab"/>
          <p:cNvSpPr/>
          <p:nvPr/>
        </p:nvSpPr>
        <p:spPr>
          <a:xfrm>
            <a:off x="76200" y="2552700"/>
            <a:ext cx="660400" cy="266700"/>
          </a:xfrm>
          <a:prstGeom prst="roundRect">
            <a:avLst>
              <a:gd name="adj" fmla="val 50000"/>
            </a:avLst>
          </a:prstGeom>
          <a:solidFill>
            <a:srgbClr val="EBEBEB"/>
          </a:solidFill>
          <a:ln w="38100">
            <a:solidFill>
              <a:srgbClr val="9C9C9C"/>
            </a:solidFill>
            <a:miter lim="400000"/>
          </a:ln>
          <a:extLst>
            <a:ext uri="{C572A759-6A51-4108-AA02-DFA0A04FC94B}">
              <ma14:wrappingTextBoxFlag xmlns:ma14="http://schemas.microsoft.com/office/mac/drawingml/2011/main" val="1"/>
            </a:ext>
          </a:extLst>
        </p:spPr>
        <p:txBody>
          <a:bodyPr lIns="50800" tIns="50800" rIns="50800" bIns="50800" anchor="ctr"/>
          <a:lstStyle>
            <a:lvl1pPr>
              <a:defRPr b="1" sz="700">
                <a:solidFill>
                  <a:srgbClr val="7F7F7F"/>
                </a:solidFill>
                <a:latin typeface="Marker Felt"/>
                <a:ea typeface="Marker Felt"/>
                <a:cs typeface="Marker Felt"/>
                <a:sym typeface="Marker Felt"/>
              </a:defRPr>
            </a:lvl1pPr>
          </a:lstStyle>
          <a:p>
            <a:pPr/>
            <a:r>
              <a:t>Active Tab</a:t>
            </a:r>
          </a:p>
        </p:txBody>
      </p:sp>
      <p:graphicFrame>
        <p:nvGraphicFramePr>
          <p:cNvPr id="282" name="Tabelle"/>
          <p:cNvGraphicFramePr/>
          <p:nvPr/>
        </p:nvGraphicFramePr>
        <p:xfrm>
          <a:off x="1879600" y="2921000"/>
          <a:ext cx="863600" cy="749300"/>
        </p:xfrm>
        <a:graphic xmlns:a="http://schemas.openxmlformats.org/drawingml/2006/main">
          <a:graphicData uri="http://schemas.openxmlformats.org/drawingml/2006/table">
            <a:tbl>
              <a:tblPr firstCol="0" firstRow="0" lastCol="0" lastRow="0" bandCol="0" bandRow="0" rtl="0">
                <a:tableStyleId>{8F44A2F1-9E1F-4B54-A3A2-5F16C0AD49E2}</a:tableStyleId>
              </a:tblPr>
              <a:tblGrid>
                <a:gridCol w="715554"/>
                <a:gridCol w="148045"/>
              </a:tblGrid>
              <a:tr h="249766">
                <a:tc>
                  <a:txBody>
                    <a:bodyPr/>
                    <a:lstStyle/>
                    <a:p>
                      <a:pPr algn="l" defTabSz="914400">
                        <a:tabLst>
                          <a:tab pos="596900" algn="l"/>
                        </a:tabLst>
                        <a:defRPr sz="1800"/>
                      </a:pPr>
                      <a:r>
                        <a:rPr b="1" sz="800">
                          <a:solidFill>
                            <a:srgbClr val="444444"/>
                          </a:solidFill>
                          <a:latin typeface="Marker Felt"/>
                          <a:ea typeface="Marker Felt"/>
                          <a:cs typeface="Marker Felt"/>
                          <a:sym typeface="Marker Felt"/>
                        </a:rPr>
                        <a:t>Active Menu</a:t>
                      </a:r>
                    </a:p>
                  </a:txBody>
                  <a:tcPr marL="50800" marR="50800" marT="50800" marB="50800" anchor="ctr" anchorCtr="0" horzOverflow="overflow">
                    <a:lnL w="12700">
                      <a:solidFill>
                        <a:srgbClr val="D0D0D0"/>
                      </a:solidFill>
                      <a:miter lim="400000"/>
                    </a:lnL>
                    <a:lnR w="0">
                      <a:miter lim="400000"/>
                    </a:lnR>
                    <a:lnT w="12700">
                      <a:solidFill>
                        <a:srgbClr val="D0D0D0"/>
                      </a:solidFill>
                      <a:miter lim="400000"/>
                    </a:lnT>
                    <a:lnB w="12700">
                      <a:solidFill>
                        <a:srgbClr val="D0D0D0"/>
                      </a:solidFill>
                      <a:miter lim="400000"/>
                    </a:lnB>
                    <a:solidFill>
                      <a:srgbClr val="EBEBEB"/>
                    </a:solidFill>
                  </a:tcPr>
                </a:tc>
                <a:tc>
                  <a:txBody>
                    <a:bodyPr/>
                    <a:lstStyle/>
                    <a:p>
                      <a:pPr algn="l">
                        <a:defRPr sz="1800"/>
                      </a:pPr>
                      <a:r>
                        <a:rPr sz="900">
                          <a:solidFill>
                            <a:srgbClr val="212121"/>
                          </a:solidFill>
                          <a:latin typeface="Webdings"/>
                          <a:ea typeface="Webdings"/>
                          <a:cs typeface="Webdings"/>
                          <a:sym typeface="Webdings"/>
                        </a:rPr>
                        <a:t>4</a:t>
                      </a:r>
                    </a:p>
                  </a:txBody>
                  <a:tcPr marL="50800" marR="50800" marT="50800" marB="50800" anchor="ctr" anchorCtr="0" horzOverflow="overflow">
                    <a:lnL w="0">
                      <a:miter lim="400000"/>
                    </a:lnL>
                    <a:lnR w="12700">
                      <a:solidFill>
                        <a:srgbClr val="D0D0D0"/>
                      </a:solidFill>
                      <a:miter lim="400000"/>
                    </a:lnR>
                    <a:lnT w="12700">
                      <a:solidFill>
                        <a:srgbClr val="D0D0D0"/>
                      </a:solidFill>
                      <a:miter lim="400000"/>
                    </a:lnT>
                    <a:lnB w="12700">
                      <a:solidFill>
                        <a:srgbClr val="D0D0D0"/>
                      </a:solidFill>
                      <a:miter lim="400000"/>
                    </a:lnB>
                    <a:solidFill>
                      <a:srgbClr val="EBEBEB"/>
                    </a:solidFill>
                  </a:tcPr>
                </a:tc>
              </a:tr>
              <a:tr h="249766">
                <a:tc>
                  <a:txBody>
                    <a:bodyPr/>
                    <a:lstStyle/>
                    <a:p>
                      <a:pPr algn="l" defTabSz="914400">
                        <a:tabLst>
                          <a:tab pos="596900" algn="l"/>
                        </a:tabLst>
                        <a:defRPr sz="1800"/>
                      </a:pPr>
                      <a:r>
                        <a:rPr b="1" sz="800">
                          <a:solidFill>
                            <a:srgbClr val="444444"/>
                          </a:solidFill>
                          <a:latin typeface="Marker Felt"/>
                          <a:ea typeface="Marker Felt"/>
                          <a:cs typeface="Marker Felt"/>
                          <a:sym typeface="Marker Felt"/>
                        </a:rPr>
                        <a:t>Inactive Menu</a:t>
                      </a:r>
                    </a:p>
                  </a:txBody>
                  <a:tcPr marL="50800" marR="50800" marT="50800" marB="50800" anchor="ctr" anchorCtr="0" horzOverflow="overflow">
                    <a:lnL w="12700">
                      <a:solidFill>
                        <a:srgbClr val="D0D0D0"/>
                      </a:solidFill>
                      <a:miter lim="400000"/>
                    </a:lnL>
                    <a:lnR w="0">
                      <a:miter lim="400000"/>
                    </a:lnR>
                    <a:lnT w="12700">
                      <a:solidFill>
                        <a:srgbClr val="D0D0D0"/>
                      </a:solidFill>
                      <a:miter lim="400000"/>
                    </a:lnT>
                    <a:lnB w="12700">
                      <a:solidFill>
                        <a:srgbClr val="D0D0D0"/>
                      </a:solidFill>
                      <a:miter lim="400000"/>
                    </a:lnB>
                    <a:solidFill>
                      <a:srgbClr val="EBEBEB"/>
                    </a:solidFill>
                  </a:tcPr>
                </a:tc>
                <a:tc>
                  <a:txBody>
                    <a:bodyPr/>
                    <a:lstStyle/>
                    <a:p>
                      <a:pPr algn="l">
                        <a:defRPr sz="1800"/>
                      </a:pPr>
                      <a:r>
                        <a:rPr sz="900">
                          <a:solidFill>
                            <a:srgbClr val="212121"/>
                          </a:solidFill>
                          <a:latin typeface="Webdings"/>
                          <a:ea typeface="Webdings"/>
                          <a:cs typeface="Webdings"/>
                          <a:sym typeface="Webdings"/>
                        </a:rPr>
                        <a:t>4</a:t>
                      </a:r>
                    </a:p>
                  </a:txBody>
                  <a:tcPr marL="50800" marR="50800" marT="50800" marB="50800" anchor="ctr" anchorCtr="0" horzOverflow="overflow">
                    <a:lnL w="0">
                      <a:miter lim="400000"/>
                    </a:lnL>
                    <a:lnR w="12700">
                      <a:solidFill>
                        <a:srgbClr val="D0D0D0"/>
                      </a:solidFill>
                      <a:miter lim="400000"/>
                    </a:lnR>
                    <a:lnT w="12700">
                      <a:solidFill>
                        <a:srgbClr val="D0D0D0"/>
                      </a:solidFill>
                      <a:miter lim="400000"/>
                    </a:lnT>
                    <a:lnB w="12700">
                      <a:solidFill>
                        <a:srgbClr val="D0D0D0"/>
                      </a:solidFill>
                      <a:miter lim="400000"/>
                    </a:lnB>
                    <a:solidFill>
                      <a:srgbClr val="EBEBEB"/>
                    </a:solidFill>
                  </a:tcPr>
                </a:tc>
              </a:tr>
              <a:tr h="249766">
                <a:tc>
                  <a:txBody>
                    <a:bodyPr/>
                    <a:lstStyle/>
                    <a:p>
                      <a:pPr algn="l" defTabSz="914400">
                        <a:tabLst>
                          <a:tab pos="596900" algn="l"/>
                        </a:tabLst>
                        <a:defRPr sz="1800"/>
                      </a:pPr>
                      <a:r>
                        <a:rPr b="1" sz="800">
                          <a:solidFill>
                            <a:srgbClr val="444444"/>
                          </a:solidFill>
                          <a:latin typeface="Marker Felt"/>
                          <a:ea typeface="Marker Felt"/>
                          <a:cs typeface="Marker Felt"/>
                          <a:sym typeface="Marker Felt"/>
                        </a:rPr>
                        <a:t>Inactive Menu</a:t>
                      </a:r>
                    </a:p>
                  </a:txBody>
                  <a:tcPr marL="50800" marR="50800" marT="50800" marB="50800" anchor="ctr" anchorCtr="0" horzOverflow="overflow">
                    <a:lnL w="12700">
                      <a:solidFill>
                        <a:srgbClr val="D0D0D0"/>
                      </a:solidFill>
                      <a:miter lim="400000"/>
                    </a:lnL>
                    <a:lnR w="0">
                      <a:miter lim="400000"/>
                    </a:lnR>
                    <a:lnT w="12700">
                      <a:solidFill>
                        <a:srgbClr val="D0D0D0"/>
                      </a:solidFill>
                      <a:miter lim="400000"/>
                    </a:lnT>
                    <a:lnB w="12700">
                      <a:solidFill>
                        <a:srgbClr val="D0D0D0"/>
                      </a:solidFill>
                      <a:miter lim="400000"/>
                    </a:lnB>
                    <a:solidFill>
                      <a:srgbClr val="EBEBEB"/>
                    </a:solidFill>
                  </a:tcPr>
                </a:tc>
                <a:tc>
                  <a:txBody>
                    <a:bodyPr/>
                    <a:lstStyle/>
                    <a:p>
                      <a:pPr algn="l">
                        <a:defRPr sz="1800"/>
                      </a:pPr>
                      <a:r>
                        <a:rPr sz="900">
                          <a:solidFill>
                            <a:srgbClr val="212121"/>
                          </a:solidFill>
                          <a:latin typeface="Webdings"/>
                          <a:ea typeface="Webdings"/>
                          <a:cs typeface="Webdings"/>
                          <a:sym typeface="Webdings"/>
                        </a:rPr>
                        <a:t>4</a:t>
                      </a:r>
                    </a:p>
                  </a:txBody>
                  <a:tcPr marL="50800" marR="50800" marT="50800" marB="50800" anchor="ctr" anchorCtr="0" horzOverflow="overflow">
                    <a:lnL w="0">
                      <a:miter lim="400000"/>
                    </a:lnL>
                    <a:lnR w="12700">
                      <a:solidFill>
                        <a:srgbClr val="D0D0D0"/>
                      </a:solidFill>
                      <a:miter lim="400000"/>
                    </a:lnR>
                    <a:lnT w="12700">
                      <a:solidFill>
                        <a:srgbClr val="D0D0D0"/>
                      </a:solidFill>
                      <a:miter lim="400000"/>
                    </a:lnT>
                    <a:lnB w="12700">
                      <a:solidFill>
                        <a:srgbClr val="D0D0D0"/>
                      </a:solidFill>
                      <a:miter lim="400000"/>
                    </a:lnB>
                    <a:solidFill>
                      <a:srgbClr val="EBEBEB"/>
                    </a:solidFill>
                  </a:tcPr>
                </a:tc>
              </a:tr>
            </a:tbl>
          </a:graphicData>
        </a:graphic>
      </p:graphicFrame>
      <p:graphicFrame>
        <p:nvGraphicFramePr>
          <p:cNvPr id="283" name="Tabelle"/>
          <p:cNvGraphicFramePr/>
          <p:nvPr/>
        </p:nvGraphicFramePr>
        <p:xfrm>
          <a:off x="2743200" y="2921000"/>
          <a:ext cx="863600" cy="495300"/>
        </p:xfrm>
        <a:graphic xmlns:a="http://schemas.openxmlformats.org/drawingml/2006/main">
          <a:graphicData uri="http://schemas.openxmlformats.org/drawingml/2006/table">
            <a:tbl>
              <a:tblPr firstCol="0" firstRow="0" lastCol="0" lastRow="0" bandCol="0" bandRow="0" rtl="0">
                <a:tableStyleId>{8F44A2F1-9E1F-4B54-A3A2-5F16C0AD49E2}</a:tableStyleId>
              </a:tblPr>
              <a:tblGrid>
                <a:gridCol w="863600"/>
              </a:tblGrid>
              <a:tr h="247650">
                <a:tc>
                  <a:txBody>
                    <a:bodyPr/>
                    <a:lstStyle/>
                    <a:p>
                      <a:pPr algn="l" defTabSz="914400">
                        <a:tabLst>
                          <a:tab pos="596900" algn="l"/>
                        </a:tabLst>
                        <a:defRPr sz="1800"/>
                      </a:pPr>
                      <a:r>
                        <a:rPr b="1" sz="800">
                          <a:solidFill>
                            <a:srgbClr val="232323"/>
                          </a:solidFill>
                          <a:latin typeface="Marker Felt"/>
                          <a:ea typeface="Marker Felt"/>
                          <a:cs typeface="Marker Felt"/>
                          <a:sym typeface="Marker Felt"/>
                        </a:rPr>
                        <a:t>Sub-Menu 1</a:t>
                      </a:r>
                    </a:p>
                  </a:txBody>
                  <a:tcPr marL="50800" marR="50800" marT="50800" marB="50800" anchor="ctr" anchorCtr="0" horzOverflow="overflow">
                    <a:lnL w="12700">
                      <a:solidFill>
                        <a:srgbClr val="BABCBC"/>
                      </a:solidFill>
                      <a:miter lim="400000"/>
                    </a:lnL>
                    <a:lnR w="12700">
                      <a:solidFill>
                        <a:srgbClr val="BABCBC"/>
                      </a:solidFill>
                      <a:miter lim="400000"/>
                    </a:lnR>
                    <a:lnT w="12700">
                      <a:solidFill>
                        <a:srgbClr val="BABCBC"/>
                      </a:solidFill>
                      <a:miter lim="400000"/>
                    </a:lnT>
                    <a:lnB w="12700">
                      <a:solidFill>
                        <a:srgbClr val="BABCBC"/>
                      </a:solidFill>
                      <a:miter lim="400000"/>
                    </a:lnB>
                  </a:tcPr>
                </a:tc>
              </a:tr>
              <a:tr h="247650">
                <a:tc>
                  <a:txBody>
                    <a:bodyPr/>
                    <a:lstStyle/>
                    <a:p>
                      <a:pPr algn="l" defTabSz="914400">
                        <a:tabLst>
                          <a:tab pos="596900" algn="l"/>
                        </a:tabLst>
                        <a:defRPr sz="1800"/>
                      </a:pPr>
                      <a:r>
                        <a:rPr sz="800">
                          <a:solidFill>
                            <a:srgbClr val="606060"/>
                          </a:solidFill>
                          <a:latin typeface="Marker Felt"/>
                          <a:ea typeface="Marker Felt"/>
                          <a:cs typeface="Marker Felt"/>
                          <a:sym typeface="Marker Felt"/>
                        </a:rPr>
                        <a:t>Sub-Menu 2</a:t>
                      </a:r>
                    </a:p>
                  </a:txBody>
                  <a:tcPr marL="50800" marR="50800" marT="50800" marB="50800" anchor="ctr" anchorCtr="0" horzOverflow="overflow">
                    <a:lnL w="12700">
                      <a:solidFill>
                        <a:srgbClr val="BABCBC"/>
                      </a:solidFill>
                      <a:miter lim="400000"/>
                    </a:lnL>
                    <a:lnR w="12700">
                      <a:solidFill>
                        <a:srgbClr val="BABCBC"/>
                      </a:solidFill>
                      <a:miter lim="400000"/>
                    </a:lnR>
                    <a:lnT w="12700">
                      <a:solidFill>
                        <a:srgbClr val="BABCBC"/>
                      </a:solidFill>
                      <a:miter lim="400000"/>
                    </a:lnT>
                    <a:lnB w="12700">
                      <a:solidFill>
                        <a:srgbClr val="BABCBC"/>
                      </a:solidFill>
                      <a:miter lim="400000"/>
                    </a:lnB>
                  </a:tcPr>
                </a:tc>
              </a:tr>
            </a:tbl>
          </a:graphicData>
        </a:graphic>
      </p:graphicFrame>
      <p:graphicFrame>
        <p:nvGraphicFramePr>
          <p:cNvPr id="284" name="Tabelle"/>
          <p:cNvGraphicFramePr/>
          <p:nvPr/>
        </p:nvGraphicFramePr>
        <p:xfrm>
          <a:off x="63500" y="4267200"/>
          <a:ext cx="5829300" cy="292100"/>
        </p:xfrm>
        <a:graphic xmlns:a="http://schemas.openxmlformats.org/drawingml/2006/main">
          <a:graphicData uri="http://schemas.openxmlformats.org/drawingml/2006/table">
            <a:tbl>
              <a:tblPr firstCol="0" firstRow="0" lastCol="0" lastRow="0" bandCol="0" bandRow="0" rtl="0">
                <a:tableStyleId>{8F44A2F1-9E1F-4B54-A3A2-5F16C0AD49E2}</a:tableStyleId>
              </a:tblPr>
              <a:tblGrid>
                <a:gridCol w="1165860"/>
                <a:gridCol w="1165860"/>
                <a:gridCol w="1165860"/>
                <a:gridCol w="1165860"/>
                <a:gridCol w="1165860"/>
              </a:tblGrid>
              <a:tr h="292100">
                <a:tc>
                  <a:txBody>
                    <a:bodyPr/>
                    <a:lstStyle/>
                    <a:p>
                      <a:pPr defTabSz="914400">
                        <a:tabLst>
                          <a:tab pos="596900" algn="l"/>
                        </a:tabLst>
                        <a:defRPr sz="1800"/>
                      </a:pPr>
                      <a:r>
                        <a:rPr b="1" sz="800">
                          <a:latin typeface="Marker Felt"/>
                          <a:ea typeface="Marker Felt"/>
                          <a:cs typeface="Marker Felt"/>
                          <a:sym typeface="Marker Felt"/>
                        </a:rPr>
                        <a:t>Active Tab</a:t>
                      </a:r>
                    </a:p>
                  </a:txBody>
                  <a:tcPr marL="50800" marR="50800" marT="50800" marB="50800" anchor="ctr" anchorCtr="0" horzOverflow="overflow">
                    <a:lnL w="12700">
                      <a:solidFill>
                        <a:srgbClr val="D0D0D0"/>
                      </a:solidFill>
                      <a:miter lim="400000"/>
                    </a:lnL>
                    <a:lnR w="12700">
                      <a:solidFill>
                        <a:srgbClr val="D0D0D0"/>
                      </a:solidFill>
                      <a:miter lim="400000"/>
                    </a:lnR>
                    <a:lnT w="12700">
                      <a:solidFill>
                        <a:srgbClr val="D0D0D0"/>
                      </a:solidFill>
                      <a:miter lim="400000"/>
                    </a:lnT>
                    <a:lnB w="12700">
                      <a:solidFill>
                        <a:srgbClr val="D0D0D0"/>
                      </a:solidFill>
                      <a:miter lim="400000"/>
                    </a:lnB>
                    <a:solidFill>
                      <a:srgbClr val="EBEBEB"/>
                    </a:solidFill>
                  </a:tcPr>
                </a:tc>
                <a:tc>
                  <a:txBody>
                    <a:bodyPr/>
                    <a:lstStyle/>
                    <a:p>
                      <a:pPr defTabSz="914400">
                        <a:tabLst>
                          <a:tab pos="596900" algn="l"/>
                        </a:tabLst>
                        <a:defRPr sz="1800"/>
                      </a:pPr>
                      <a:r>
                        <a:rPr b="1" sz="800">
                          <a:solidFill>
                            <a:srgbClr val="606060"/>
                          </a:solidFill>
                          <a:latin typeface="Marker Felt"/>
                          <a:ea typeface="Marker Felt"/>
                          <a:cs typeface="Marker Felt"/>
                          <a:sym typeface="Marker Felt"/>
                        </a:rPr>
                        <a:t>Inactive Tab</a:t>
                      </a:r>
                    </a:p>
                  </a:txBody>
                  <a:tcPr marL="50800" marR="50800" marT="50800" marB="50800" anchor="ctr" anchorCtr="0" horzOverflow="overflow">
                    <a:lnL w="12700">
                      <a:solidFill>
                        <a:srgbClr val="D0D0D0"/>
                      </a:solidFill>
                      <a:miter lim="400000"/>
                    </a:lnL>
                    <a:lnR w="12700">
                      <a:solidFill>
                        <a:srgbClr val="D0D0D0"/>
                      </a:solidFill>
                      <a:miter lim="400000"/>
                    </a:lnR>
                    <a:lnT w="12700">
                      <a:solidFill>
                        <a:srgbClr val="D0D0D0"/>
                      </a:solidFill>
                      <a:miter lim="400000"/>
                    </a:lnT>
                    <a:lnB w="12700">
                      <a:solidFill>
                        <a:srgbClr val="D0D0D0"/>
                      </a:solidFill>
                      <a:miter lim="400000"/>
                    </a:lnB>
                    <a:solidFill>
                      <a:srgbClr val="DEDEDE"/>
                    </a:solidFill>
                  </a:tcPr>
                </a:tc>
                <a:tc>
                  <a:txBody>
                    <a:bodyPr/>
                    <a:lstStyle/>
                    <a:p>
                      <a:pPr defTabSz="914400">
                        <a:tabLst>
                          <a:tab pos="596900" algn="l"/>
                        </a:tabLst>
                        <a:defRPr sz="1800"/>
                      </a:pPr>
                      <a:r>
                        <a:rPr b="1" sz="800">
                          <a:solidFill>
                            <a:srgbClr val="606060"/>
                          </a:solidFill>
                          <a:latin typeface="Marker Felt"/>
                          <a:ea typeface="Marker Felt"/>
                          <a:cs typeface="Marker Felt"/>
                          <a:sym typeface="Marker Felt"/>
                        </a:rPr>
                        <a:t>Inactive Tab</a:t>
                      </a:r>
                    </a:p>
                  </a:txBody>
                  <a:tcPr marL="50800" marR="50800" marT="50800" marB="50800" anchor="ctr" anchorCtr="0" horzOverflow="overflow">
                    <a:lnL w="12700">
                      <a:solidFill>
                        <a:srgbClr val="D0D0D0"/>
                      </a:solidFill>
                      <a:miter lim="400000"/>
                    </a:lnL>
                    <a:lnR w="12700">
                      <a:solidFill>
                        <a:srgbClr val="D0D0D0"/>
                      </a:solidFill>
                      <a:miter lim="400000"/>
                    </a:lnR>
                    <a:lnT w="12700">
                      <a:solidFill>
                        <a:srgbClr val="D0D0D0"/>
                      </a:solidFill>
                      <a:miter lim="400000"/>
                    </a:lnT>
                    <a:lnB w="12700">
                      <a:solidFill>
                        <a:srgbClr val="D0D0D0"/>
                      </a:solidFill>
                      <a:miter lim="400000"/>
                    </a:lnB>
                    <a:solidFill>
                      <a:srgbClr val="DEDEDE"/>
                    </a:solidFill>
                  </a:tcPr>
                </a:tc>
                <a:tc>
                  <a:txBody>
                    <a:bodyPr/>
                    <a:lstStyle/>
                    <a:p>
                      <a:pPr defTabSz="914400">
                        <a:tabLst>
                          <a:tab pos="596900" algn="l"/>
                        </a:tabLst>
                        <a:defRPr sz="1800"/>
                      </a:pPr>
                      <a:r>
                        <a:rPr b="1" sz="800">
                          <a:solidFill>
                            <a:srgbClr val="606060"/>
                          </a:solidFill>
                          <a:latin typeface="Marker Felt"/>
                          <a:ea typeface="Marker Felt"/>
                          <a:cs typeface="Marker Felt"/>
                          <a:sym typeface="Marker Felt"/>
                        </a:rPr>
                        <a:t>Inactive Tab</a:t>
                      </a:r>
                    </a:p>
                  </a:txBody>
                  <a:tcPr marL="50800" marR="50800" marT="50800" marB="50800" anchor="ctr" anchorCtr="0" horzOverflow="overflow">
                    <a:lnL w="12700">
                      <a:solidFill>
                        <a:srgbClr val="D0D0D0"/>
                      </a:solidFill>
                      <a:miter lim="400000"/>
                    </a:lnL>
                    <a:lnR w="12700">
                      <a:solidFill>
                        <a:srgbClr val="D0D0D0"/>
                      </a:solidFill>
                      <a:miter lim="400000"/>
                    </a:lnR>
                    <a:lnT w="12700">
                      <a:solidFill>
                        <a:srgbClr val="D0D0D0"/>
                      </a:solidFill>
                      <a:miter lim="400000"/>
                    </a:lnT>
                    <a:lnB w="12700">
                      <a:solidFill>
                        <a:srgbClr val="D0D0D0"/>
                      </a:solidFill>
                      <a:miter lim="400000"/>
                    </a:lnB>
                    <a:solidFill>
                      <a:srgbClr val="DEDEDE"/>
                    </a:solidFill>
                  </a:tcPr>
                </a:tc>
                <a:tc>
                  <a:txBody>
                    <a:bodyPr/>
                    <a:lstStyle/>
                    <a:p>
                      <a:pPr defTabSz="914400">
                        <a:tabLst>
                          <a:tab pos="596900" algn="l"/>
                        </a:tabLst>
                        <a:defRPr sz="1800"/>
                      </a:pPr>
                      <a:r>
                        <a:rPr b="1" sz="800">
                          <a:solidFill>
                            <a:srgbClr val="606060"/>
                          </a:solidFill>
                          <a:latin typeface="Marker Felt"/>
                          <a:ea typeface="Marker Felt"/>
                          <a:cs typeface="Marker Felt"/>
                          <a:sym typeface="Marker Felt"/>
                        </a:rPr>
                        <a:t>Inactive Tab</a:t>
                      </a:r>
                    </a:p>
                  </a:txBody>
                  <a:tcPr marL="50800" marR="50800" marT="50800" marB="50800" anchor="ctr" anchorCtr="0" horzOverflow="overflow">
                    <a:lnL w="12700">
                      <a:solidFill>
                        <a:srgbClr val="D0D0D0"/>
                      </a:solidFill>
                      <a:miter lim="400000"/>
                    </a:lnL>
                    <a:lnR w="12700">
                      <a:solidFill>
                        <a:srgbClr val="D0D0D0"/>
                      </a:solidFill>
                      <a:miter lim="400000"/>
                    </a:lnR>
                    <a:lnT w="12700">
                      <a:solidFill>
                        <a:srgbClr val="D0D0D0"/>
                      </a:solidFill>
                      <a:miter lim="400000"/>
                    </a:lnT>
                    <a:lnB w="12700">
                      <a:solidFill>
                        <a:srgbClr val="D0D0D0"/>
                      </a:solidFill>
                      <a:miter lim="400000"/>
                    </a:lnB>
                    <a:solidFill>
                      <a:srgbClr val="DEDEDE"/>
                    </a:solidFill>
                  </a:tcPr>
                </a:tc>
              </a:tr>
            </a:tbl>
          </a:graphicData>
        </a:graphic>
      </p:graphicFrame>
      <p:sp>
        <p:nvSpPr>
          <p:cNvPr id="285" name="Home » Page 1 » Page 2"/>
          <p:cNvSpPr/>
          <p:nvPr/>
        </p:nvSpPr>
        <p:spPr>
          <a:xfrm>
            <a:off x="1061523" y="4758366"/>
            <a:ext cx="1020268" cy="139701"/>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ctr">
            <a:spAutoFit/>
          </a:bodyPr>
          <a:lstStyle/>
          <a:p>
            <a:pPr>
              <a:defRPr b="1" sz="800" u="sng">
                <a:solidFill>
                  <a:srgbClr val="0096FF"/>
                </a:solidFill>
                <a:latin typeface="Helvetica Neue"/>
                <a:ea typeface="Helvetica Neue"/>
                <a:cs typeface="Helvetica Neue"/>
                <a:sym typeface="Helvetica Neue"/>
              </a:defRPr>
            </a:pPr>
            <a:r>
              <a:rPr u="none">
                <a:solidFill>
                  <a:srgbClr val="005493"/>
                </a:solidFill>
                <a:latin typeface="Marker Felt"/>
                <a:ea typeface="Marker Felt"/>
                <a:cs typeface="Marker Felt"/>
                <a:sym typeface="Marker Felt"/>
              </a:rPr>
              <a:t>Home</a:t>
            </a:r>
            <a:r>
              <a:rPr u="none"/>
              <a:t> </a:t>
            </a:r>
            <a:r>
              <a:rPr u="none">
                <a:solidFill>
                  <a:srgbClr val="444444"/>
                </a:solidFill>
              </a:rPr>
              <a:t>»</a:t>
            </a:r>
            <a:r>
              <a:rPr u="none"/>
              <a:t> </a:t>
            </a:r>
            <a:r>
              <a:rPr u="none">
                <a:solidFill>
                  <a:srgbClr val="005493"/>
                </a:solidFill>
                <a:latin typeface="Marker Felt"/>
                <a:ea typeface="Marker Felt"/>
                <a:cs typeface="Marker Felt"/>
                <a:sym typeface="Marker Felt"/>
              </a:rPr>
              <a:t>Page 1</a:t>
            </a:r>
            <a:r>
              <a:rPr u="none"/>
              <a:t> </a:t>
            </a:r>
            <a:r>
              <a:rPr u="none">
                <a:solidFill>
                  <a:srgbClr val="444444"/>
                </a:solidFill>
              </a:rPr>
              <a:t>»</a:t>
            </a:r>
            <a:r>
              <a:rPr u="none">
                <a:solidFill>
                  <a:srgbClr val="444444"/>
                </a:solidFill>
                <a:latin typeface="Marker Felt"/>
                <a:ea typeface="Marker Felt"/>
                <a:cs typeface="Marker Felt"/>
                <a:sym typeface="Marker Felt"/>
              </a:rPr>
              <a:t> </a:t>
            </a:r>
            <a:r>
              <a:rPr b="0" u="none">
                <a:solidFill>
                  <a:srgbClr val="444444"/>
                </a:solidFill>
                <a:latin typeface="Marker Felt"/>
                <a:ea typeface="Marker Felt"/>
                <a:cs typeface="Marker Felt"/>
                <a:sym typeface="Marker Felt"/>
              </a:rPr>
              <a:t>Page 2</a:t>
            </a:r>
          </a:p>
        </p:txBody>
      </p:sp>
      <p:grpSp>
        <p:nvGrpSpPr>
          <p:cNvPr id="295" name="Gruppieren"/>
          <p:cNvGrpSpPr/>
          <p:nvPr/>
        </p:nvGrpSpPr>
        <p:grpSpPr>
          <a:xfrm>
            <a:off x="3783888" y="2661894"/>
            <a:ext cx="1572457" cy="213412"/>
            <a:chOff x="4222" y="7594"/>
            <a:chExt cx="1572455" cy="213410"/>
          </a:xfrm>
        </p:grpSpPr>
        <p:sp>
          <p:nvSpPr>
            <p:cNvPr id="286" name="Pages:"/>
            <p:cNvSpPr/>
            <p:nvPr/>
          </p:nvSpPr>
          <p:spPr>
            <a:xfrm>
              <a:off x="4222" y="15953"/>
              <a:ext cx="387580" cy="200712"/>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defRPr sz="700">
                  <a:latin typeface="Helvetica Neue"/>
                  <a:ea typeface="Helvetica Neue"/>
                  <a:cs typeface="Helvetica Neue"/>
                  <a:sym typeface="Helvetica Neue"/>
                </a:defRPr>
              </a:lvl1pPr>
            </a:lstStyle>
            <a:p>
              <a:pPr/>
              <a:r>
                <a:t>Pages:</a:t>
              </a:r>
            </a:p>
          </p:txBody>
        </p:sp>
        <p:sp>
          <p:nvSpPr>
            <p:cNvPr id="287" name="1"/>
            <p:cNvSpPr/>
            <p:nvPr/>
          </p:nvSpPr>
          <p:spPr>
            <a:xfrm>
              <a:off x="301166" y="7594"/>
              <a:ext cx="176429" cy="213412"/>
            </a:xfrm>
            <a:prstGeom prst="rect">
              <a:avLst/>
            </a:prstGeom>
            <a:solidFill>
              <a:srgbClr val="EBEBEB"/>
            </a:solidFill>
            <a:ln w="12700" cap="flat">
              <a:solidFill>
                <a:srgbClr val="D6D6D6"/>
              </a:solidFill>
              <a:prstDash val="solid"/>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defRPr sz="700">
                  <a:solidFill>
                    <a:srgbClr val="232323"/>
                  </a:solidFill>
                  <a:latin typeface="Helvetica Neue"/>
                  <a:ea typeface="Helvetica Neue"/>
                  <a:cs typeface="Helvetica Neue"/>
                  <a:sym typeface="Helvetica Neue"/>
                </a:defRPr>
              </a:lvl1pPr>
            </a:lstStyle>
            <a:p>
              <a:pPr/>
              <a:r>
                <a:t>1</a:t>
              </a:r>
            </a:p>
          </p:txBody>
        </p:sp>
        <p:sp>
          <p:nvSpPr>
            <p:cNvPr id="288" name="2"/>
            <p:cNvSpPr/>
            <p:nvPr/>
          </p:nvSpPr>
          <p:spPr>
            <a:xfrm>
              <a:off x="430720" y="7594"/>
              <a:ext cx="176429" cy="213412"/>
            </a:xfrm>
            <a:prstGeom prst="rect">
              <a:avLst/>
            </a:prstGeom>
            <a:noFill/>
            <a:ln w="12700" cap="flat">
              <a:solidFill>
                <a:srgbClr val="D6D6D6"/>
              </a:solidFill>
              <a:prstDash val="solid"/>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defRPr sz="700" u="sng">
                  <a:solidFill>
                    <a:srgbClr val="005493"/>
                  </a:solidFill>
                  <a:latin typeface="Helvetica Neue"/>
                  <a:ea typeface="Helvetica Neue"/>
                  <a:cs typeface="Helvetica Neue"/>
                  <a:sym typeface="Helvetica Neue"/>
                </a:defRPr>
              </a:lvl1pPr>
            </a:lstStyle>
            <a:p>
              <a:pPr/>
              <a:r>
                <a:t>2</a:t>
              </a:r>
            </a:p>
          </p:txBody>
        </p:sp>
        <p:sp>
          <p:nvSpPr>
            <p:cNvPr id="289" name="3"/>
            <p:cNvSpPr/>
            <p:nvPr/>
          </p:nvSpPr>
          <p:spPr>
            <a:xfrm>
              <a:off x="560944" y="7594"/>
              <a:ext cx="176430" cy="213412"/>
            </a:xfrm>
            <a:prstGeom prst="rect">
              <a:avLst/>
            </a:prstGeom>
            <a:noFill/>
            <a:ln w="12700" cap="flat">
              <a:solidFill>
                <a:srgbClr val="D6D6D6"/>
              </a:solidFill>
              <a:prstDash val="solid"/>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defRPr sz="700" u="sng">
                  <a:solidFill>
                    <a:srgbClr val="005493"/>
                  </a:solidFill>
                  <a:latin typeface="Helvetica Neue"/>
                  <a:ea typeface="Helvetica Neue"/>
                  <a:cs typeface="Helvetica Neue"/>
                  <a:sym typeface="Helvetica Neue"/>
                </a:defRPr>
              </a:lvl1pPr>
            </a:lstStyle>
            <a:p>
              <a:pPr/>
              <a:r>
                <a:t>3</a:t>
              </a:r>
            </a:p>
          </p:txBody>
        </p:sp>
        <p:sp>
          <p:nvSpPr>
            <p:cNvPr id="290" name="4"/>
            <p:cNvSpPr/>
            <p:nvPr/>
          </p:nvSpPr>
          <p:spPr>
            <a:xfrm>
              <a:off x="691169" y="7594"/>
              <a:ext cx="176429" cy="213412"/>
            </a:xfrm>
            <a:prstGeom prst="rect">
              <a:avLst/>
            </a:prstGeom>
            <a:noFill/>
            <a:ln w="12700" cap="flat">
              <a:solidFill>
                <a:srgbClr val="D6D6D6"/>
              </a:solidFill>
              <a:prstDash val="solid"/>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defRPr sz="700" u="sng">
                  <a:solidFill>
                    <a:srgbClr val="005493"/>
                  </a:solidFill>
                  <a:latin typeface="Helvetica Neue"/>
                  <a:ea typeface="Helvetica Neue"/>
                  <a:cs typeface="Helvetica Neue"/>
                  <a:sym typeface="Helvetica Neue"/>
                </a:defRPr>
              </a:lvl1pPr>
            </a:lstStyle>
            <a:p>
              <a:pPr/>
              <a:r>
                <a:t>4</a:t>
              </a:r>
            </a:p>
          </p:txBody>
        </p:sp>
        <p:sp>
          <p:nvSpPr>
            <p:cNvPr id="291" name="..."/>
            <p:cNvSpPr/>
            <p:nvPr/>
          </p:nvSpPr>
          <p:spPr>
            <a:xfrm>
              <a:off x="813602" y="20294"/>
              <a:ext cx="188443" cy="200712"/>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defRPr sz="700">
                  <a:latin typeface="Helvetica Neue"/>
                  <a:ea typeface="Helvetica Neue"/>
                  <a:cs typeface="Helvetica Neue"/>
                  <a:sym typeface="Helvetica Neue"/>
                </a:defRPr>
              </a:lvl1pPr>
            </a:lstStyle>
            <a:p>
              <a:pPr/>
              <a:r>
                <a:t>...</a:t>
              </a:r>
            </a:p>
          </p:txBody>
        </p:sp>
        <p:sp>
          <p:nvSpPr>
            <p:cNvPr id="292" name="20"/>
            <p:cNvSpPr/>
            <p:nvPr/>
          </p:nvSpPr>
          <p:spPr>
            <a:xfrm>
              <a:off x="924846" y="7594"/>
              <a:ext cx="225858" cy="213412"/>
            </a:xfrm>
            <a:prstGeom prst="rect">
              <a:avLst/>
            </a:prstGeom>
            <a:noFill/>
            <a:ln w="12700" cap="flat">
              <a:solidFill>
                <a:srgbClr val="D6D6D6"/>
              </a:solidFill>
              <a:prstDash val="solid"/>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defRPr sz="700" u="sng">
                  <a:solidFill>
                    <a:srgbClr val="005493"/>
                  </a:solidFill>
                  <a:latin typeface="Helvetica Neue"/>
                  <a:ea typeface="Helvetica Neue"/>
                  <a:cs typeface="Helvetica Neue"/>
                  <a:sym typeface="Helvetica Neue"/>
                </a:defRPr>
              </a:lvl1pPr>
            </a:lstStyle>
            <a:p>
              <a:pPr/>
              <a:r>
                <a:t>20</a:t>
              </a:r>
            </a:p>
          </p:txBody>
        </p:sp>
        <p:sp>
          <p:nvSpPr>
            <p:cNvPr id="293" name="21"/>
            <p:cNvSpPr/>
            <p:nvPr/>
          </p:nvSpPr>
          <p:spPr>
            <a:xfrm>
              <a:off x="1096419" y="7594"/>
              <a:ext cx="225858" cy="213412"/>
            </a:xfrm>
            <a:prstGeom prst="rect">
              <a:avLst/>
            </a:prstGeom>
            <a:noFill/>
            <a:ln w="12700" cap="flat">
              <a:solidFill>
                <a:srgbClr val="D6D6D6"/>
              </a:solidFill>
              <a:prstDash val="solid"/>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defRPr sz="700" u="sng">
                  <a:solidFill>
                    <a:srgbClr val="005493"/>
                  </a:solidFill>
                  <a:latin typeface="Helvetica Neue"/>
                  <a:ea typeface="Helvetica Neue"/>
                  <a:cs typeface="Helvetica Neue"/>
                  <a:sym typeface="Helvetica Neue"/>
                </a:defRPr>
              </a:lvl1pPr>
            </a:lstStyle>
            <a:p>
              <a:pPr/>
              <a:r>
                <a:t>21</a:t>
              </a:r>
            </a:p>
          </p:txBody>
        </p:sp>
        <p:sp>
          <p:nvSpPr>
            <p:cNvPr id="294" name="Next"/>
            <p:cNvSpPr/>
            <p:nvPr/>
          </p:nvSpPr>
          <p:spPr>
            <a:xfrm>
              <a:off x="1263699" y="7594"/>
              <a:ext cx="312980" cy="213412"/>
            </a:xfrm>
            <a:prstGeom prst="rect">
              <a:avLst/>
            </a:prstGeom>
            <a:noFill/>
            <a:ln w="12700" cap="flat">
              <a:solidFill>
                <a:srgbClr val="D6D6D6"/>
              </a:solidFill>
              <a:prstDash val="solid"/>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defRPr sz="700" u="sng">
                  <a:solidFill>
                    <a:srgbClr val="005493"/>
                  </a:solidFill>
                  <a:latin typeface="Helvetica Neue"/>
                  <a:ea typeface="Helvetica Neue"/>
                  <a:cs typeface="Helvetica Neue"/>
                  <a:sym typeface="Helvetica Neue"/>
                </a:defRPr>
              </a:lvl1pPr>
            </a:lstStyle>
            <a:p>
              <a:pPr/>
              <a:r>
                <a:t>Next</a:t>
              </a:r>
            </a:p>
          </p:txBody>
        </p:sp>
      </p:grpSp>
      <p:grpSp>
        <p:nvGrpSpPr>
          <p:cNvPr id="306" name="Gruppieren"/>
          <p:cNvGrpSpPr/>
          <p:nvPr/>
        </p:nvGrpSpPr>
        <p:grpSpPr>
          <a:xfrm>
            <a:off x="3783888" y="2852394"/>
            <a:ext cx="1944527" cy="213412"/>
            <a:chOff x="4222" y="7594"/>
            <a:chExt cx="1944525" cy="213410"/>
          </a:xfrm>
        </p:grpSpPr>
        <p:sp>
          <p:nvSpPr>
            <p:cNvPr id="296" name="Pages:"/>
            <p:cNvSpPr/>
            <p:nvPr/>
          </p:nvSpPr>
          <p:spPr>
            <a:xfrm>
              <a:off x="4222" y="11488"/>
              <a:ext cx="387580" cy="200712"/>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defRPr sz="700">
                  <a:latin typeface="Helvetica Neue"/>
                  <a:ea typeface="Helvetica Neue"/>
                  <a:cs typeface="Helvetica Neue"/>
                  <a:sym typeface="Helvetica Neue"/>
                </a:defRPr>
              </a:lvl1pPr>
            </a:lstStyle>
            <a:p>
              <a:pPr/>
              <a:r>
                <a:t>Pages:</a:t>
              </a:r>
            </a:p>
          </p:txBody>
        </p:sp>
        <p:sp>
          <p:nvSpPr>
            <p:cNvPr id="297" name="1"/>
            <p:cNvSpPr/>
            <p:nvPr/>
          </p:nvSpPr>
          <p:spPr>
            <a:xfrm>
              <a:off x="673236" y="7594"/>
              <a:ext cx="176429" cy="213412"/>
            </a:xfrm>
            <a:prstGeom prst="rect">
              <a:avLst/>
            </a:prstGeom>
            <a:noFill/>
            <a:ln w="12700" cap="flat">
              <a:solidFill>
                <a:srgbClr val="D6D6D6"/>
              </a:solidFill>
              <a:prstDash val="solid"/>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defRPr sz="700" u="sng">
                  <a:solidFill>
                    <a:srgbClr val="005493"/>
                  </a:solidFill>
                  <a:latin typeface="Helvetica Neue"/>
                  <a:ea typeface="Helvetica Neue"/>
                  <a:cs typeface="Helvetica Neue"/>
                  <a:sym typeface="Helvetica Neue"/>
                </a:defRPr>
              </a:lvl1pPr>
            </a:lstStyle>
            <a:p>
              <a:pPr/>
              <a:r>
                <a:t>1</a:t>
              </a:r>
            </a:p>
          </p:txBody>
        </p:sp>
        <p:sp>
          <p:nvSpPr>
            <p:cNvPr id="298" name="2"/>
            <p:cNvSpPr/>
            <p:nvPr/>
          </p:nvSpPr>
          <p:spPr>
            <a:xfrm>
              <a:off x="802790" y="7594"/>
              <a:ext cx="176429" cy="213412"/>
            </a:xfrm>
            <a:prstGeom prst="rect">
              <a:avLst/>
            </a:prstGeom>
            <a:solidFill>
              <a:srgbClr val="EBEBEB"/>
            </a:solidFill>
            <a:ln w="12700" cap="flat">
              <a:solidFill>
                <a:srgbClr val="D6D6D6"/>
              </a:solidFill>
              <a:prstDash val="solid"/>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defRPr sz="700">
                  <a:solidFill>
                    <a:srgbClr val="232323"/>
                  </a:solidFill>
                  <a:latin typeface="Helvetica Neue"/>
                  <a:ea typeface="Helvetica Neue"/>
                  <a:cs typeface="Helvetica Neue"/>
                  <a:sym typeface="Helvetica Neue"/>
                </a:defRPr>
              </a:lvl1pPr>
            </a:lstStyle>
            <a:p>
              <a:pPr/>
              <a:r>
                <a:t>2</a:t>
              </a:r>
            </a:p>
          </p:txBody>
        </p:sp>
        <p:sp>
          <p:nvSpPr>
            <p:cNvPr id="299" name="3"/>
            <p:cNvSpPr/>
            <p:nvPr/>
          </p:nvSpPr>
          <p:spPr>
            <a:xfrm>
              <a:off x="933015" y="7594"/>
              <a:ext cx="176429" cy="213412"/>
            </a:xfrm>
            <a:prstGeom prst="rect">
              <a:avLst/>
            </a:prstGeom>
            <a:noFill/>
            <a:ln w="12700" cap="flat">
              <a:solidFill>
                <a:srgbClr val="D6D6D6"/>
              </a:solidFill>
              <a:prstDash val="solid"/>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defRPr sz="700" u="sng">
                  <a:solidFill>
                    <a:srgbClr val="005493"/>
                  </a:solidFill>
                  <a:latin typeface="Helvetica Neue"/>
                  <a:ea typeface="Helvetica Neue"/>
                  <a:cs typeface="Helvetica Neue"/>
                  <a:sym typeface="Helvetica Neue"/>
                </a:defRPr>
              </a:lvl1pPr>
            </a:lstStyle>
            <a:p>
              <a:pPr/>
              <a:r>
                <a:t>3</a:t>
              </a:r>
            </a:p>
          </p:txBody>
        </p:sp>
        <p:sp>
          <p:nvSpPr>
            <p:cNvPr id="300" name="4"/>
            <p:cNvSpPr/>
            <p:nvPr/>
          </p:nvSpPr>
          <p:spPr>
            <a:xfrm>
              <a:off x="1063239" y="7594"/>
              <a:ext cx="176430" cy="213412"/>
            </a:xfrm>
            <a:prstGeom prst="rect">
              <a:avLst/>
            </a:prstGeom>
            <a:noFill/>
            <a:ln w="12700" cap="flat">
              <a:solidFill>
                <a:srgbClr val="D6D6D6"/>
              </a:solidFill>
              <a:prstDash val="solid"/>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defRPr sz="700" u="sng">
                  <a:solidFill>
                    <a:srgbClr val="005493"/>
                  </a:solidFill>
                  <a:latin typeface="Helvetica Neue"/>
                  <a:ea typeface="Helvetica Neue"/>
                  <a:cs typeface="Helvetica Neue"/>
                  <a:sym typeface="Helvetica Neue"/>
                </a:defRPr>
              </a:lvl1pPr>
            </a:lstStyle>
            <a:p>
              <a:pPr/>
              <a:r>
                <a:t>4</a:t>
              </a:r>
            </a:p>
          </p:txBody>
        </p:sp>
        <p:sp>
          <p:nvSpPr>
            <p:cNvPr id="301" name="..."/>
            <p:cNvSpPr/>
            <p:nvPr/>
          </p:nvSpPr>
          <p:spPr>
            <a:xfrm>
              <a:off x="1185672" y="20294"/>
              <a:ext cx="188444" cy="200712"/>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defRPr sz="700">
                  <a:latin typeface="Helvetica Neue"/>
                  <a:ea typeface="Helvetica Neue"/>
                  <a:cs typeface="Helvetica Neue"/>
                  <a:sym typeface="Helvetica Neue"/>
                </a:defRPr>
              </a:lvl1pPr>
            </a:lstStyle>
            <a:p>
              <a:pPr/>
              <a:r>
                <a:t>...</a:t>
              </a:r>
            </a:p>
          </p:txBody>
        </p:sp>
        <p:sp>
          <p:nvSpPr>
            <p:cNvPr id="302" name="20"/>
            <p:cNvSpPr/>
            <p:nvPr/>
          </p:nvSpPr>
          <p:spPr>
            <a:xfrm>
              <a:off x="1296916" y="7594"/>
              <a:ext cx="225858" cy="213412"/>
            </a:xfrm>
            <a:prstGeom prst="rect">
              <a:avLst/>
            </a:prstGeom>
            <a:noFill/>
            <a:ln w="12700" cap="flat">
              <a:solidFill>
                <a:srgbClr val="D6D6D6"/>
              </a:solidFill>
              <a:prstDash val="solid"/>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defRPr sz="700" u="sng">
                  <a:solidFill>
                    <a:srgbClr val="005493"/>
                  </a:solidFill>
                  <a:latin typeface="Helvetica Neue"/>
                  <a:ea typeface="Helvetica Neue"/>
                  <a:cs typeface="Helvetica Neue"/>
                  <a:sym typeface="Helvetica Neue"/>
                </a:defRPr>
              </a:lvl1pPr>
            </a:lstStyle>
            <a:p>
              <a:pPr/>
              <a:r>
                <a:t>20</a:t>
              </a:r>
            </a:p>
          </p:txBody>
        </p:sp>
        <p:sp>
          <p:nvSpPr>
            <p:cNvPr id="303" name="21"/>
            <p:cNvSpPr/>
            <p:nvPr/>
          </p:nvSpPr>
          <p:spPr>
            <a:xfrm>
              <a:off x="1468490" y="7594"/>
              <a:ext cx="225857" cy="213412"/>
            </a:xfrm>
            <a:prstGeom prst="rect">
              <a:avLst/>
            </a:prstGeom>
            <a:noFill/>
            <a:ln w="12700" cap="flat">
              <a:solidFill>
                <a:srgbClr val="D6D6D6"/>
              </a:solidFill>
              <a:prstDash val="solid"/>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defRPr sz="700" u="sng">
                  <a:solidFill>
                    <a:srgbClr val="005493"/>
                  </a:solidFill>
                  <a:latin typeface="Helvetica Neue"/>
                  <a:ea typeface="Helvetica Neue"/>
                  <a:cs typeface="Helvetica Neue"/>
                  <a:sym typeface="Helvetica Neue"/>
                </a:defRPr>
              </a:lvl1pPr>
            </a:lstStyle>
            <a:p>
              <a:pPr/>
              <a:r>
                <a:t>21</a:t>
              </a:r>
            </a:p>
          </p:txBody>
        </p:sp>
        <p:sp>
          <p:nvSpPr>
            <p:cNvPr id="304" name="Next"/>
            <p:cNvSpPr/>
            <p:nvPr/>
          </p:nvSpPr>
          <p:spPr>
            <a:xfrm>
              <a:off x="1635769" y="7594"/>
              <a:ext cx="312980" cy="213412"/>
            </a:xfrm>
            <a:prstGeom prst="rect">
              <a:avLst/>
            </a:prstGeom>
            <a:noFill/>
            <a:ln w="12700" cap="flat">
              <a:solidFill>
                <a:srgbClr val="D6D6D6"/>
              </a:solidFill>
              <a:prstDash val="solid"/>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defRPr sz="700" u="sng">
                  <a:solidFill>
                    <a:srgbClr val="005493"/>
                  </a:solidFill>
                  <a:latin typeface="Helvetica Neue"/>
                  <a:ea typeface="Helvetica Neue"/>
                  <a:cs typeface="Helvetica Neue"/>
                  <a:sym typeface="Helvetica Neue"/>
                </a:defRPr>
              </a:lvl1pPr>
            </a:lstStyle>
            <a:p>
              <a:pPr/>
              <a:r>
                <a:t>Next</a:t>
              </a:r>
            </a:p>
          </p:txBody>
        </p:sp>
        <p:sp>
          <p:nvSpPr>
            <p:cNvPr id="305" name="Previous"/>
            <p:cNvSpPr/>
            <p:nvPr/>
          </p:nvSpPr>
          <p:spPr>
            <a:xfrm>
              <a:off x="277146" y="7594"/>
              <a:ext cx="469444" cy="213412"/>
            </a:xfrm>
            <a:prstGeom prst="rect">
              <a:avLst/>
            </a:prstGeom>
            <a:noFill/>
            <a:ln w="12700" cap="flat">
              <a:solidFill>
                <a:srgbClr val="D6D6D6"/>
              </a:solidFill>
              <a:prstDash val="solid"/>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defRPr sz="700" u="sng">
                  <a:solidFill>
                    <a:srgbClr val="005493"/>
                  </a:solidFill>
                  <a:latin typeface="Helvetica Neue"/>
                  <a:ea typeface="Helvetica Neue"/>
                  <a:cs typeface="Helvetica Neue"/>
                  <a:sym typeface="Helvetica Neue"/>
                </a:defRPr>
              </a:lvl1pPr>
            </a:lstStyle>
            <a:p>
              <a:pPr/>
              <a:r>
                <a:t>Previous</a:t>
              </a:r>
            </a:p>
          </p:txBody>
        </p:sp>
      </p:grpSp>
      <p:grpSp>
        <p:nvGrpSpPr>
          <p:cNvPr id="316" name="Gruppieren"/>
          <p:cNvGrpSpPr/>
          <p:nvPr/>
        </p:nvGrpSpPr>
        <p:grpSpPr>
          <a:xfrm>
            <a:off x="3807976" y="3022178"/>
            <a:ext cx="1644263" cy="241722"/>
            <a:chOff x="0" y="0"/>
            <a:chExt cx="1644261" cy="241721"/>
          </a:xfrm>
        </p:grpSpPr>
        <p:sp>
          <p:nvSpPr>
            <p:cNvPr id="307" name="Pages:"/>
            <p:cNvSpPr/>
            <p:nvPr/>
          </p:nvSpPr>
          <p:spPr>
            <a:xfrm>
              <a:off x="0" y="13121"/>
              <a:ext cx="333261" cy="2032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defRPr sz="700">
                  <a:latin typeface="Marker Felt"/>
                  <a:ea typeface="Marker Felt"/>
                  <a:cs typeface="Marker Felt"/>
                  <a:sym typeface="Marker Felt"/>
                </a:defRPr>
              </a:lvl1pPr>
            </a:lstStyle>
            <a:p>
              <a:pPr/>
              <a:r>
                <a:t>Pages:</a:t>
              </a:r>
            </a:p>
          </p:txBody>
        </p:sp>
        <p:sp>
          <p:nvSpPr>
            <p:cNvPr id="308" name="1"/>
            <p:cNvSpPr/>
            <p:nvPr/>
          </p:nvSpPr>
          <p:spPr>
            <a:xfrm>
              <a:off x="255976" y="421"/>
              <a:ext cx="210186" cy="241301"/>
            </a:xfrm>
            <a:prstGeom prst="rect">
              <a:avLst/>
            </a:prstGeom>
            <a:solidFill>
              <a:srgbClr val="EBEBEB"/>
            </a:solidFill>
            <a:ln w="38100" cap="flat">
              <a:solidFill>
                <a:srgbClr val="9C9C9C"/>
              </a:solidFill>
              <a:prstDash val="solid"/>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defRPr b="1" sz="700">
                  <a:solidFill>
                    <a:srgbClr val="7F7F7F"/>
                  </a:solidFill>
                  <a:latin typeface="Marker Felt"/>
                  <a:ea typeface="Marker Felt"/>
                  <a:cs typeface="Marker Felt"/>
                  <a:sym typeface="Marker Felt"/>
                </a:defRPr>
              </a:lvl1pPr>
            </a:lstStyle>
            <a:p>
              <a:pPr/>
              <a:r>
                <a:t>1</a:t>
              </a:r>
            </a:p>
          </p:txBody>
        </p:sp>
        <p:sp>
          <p:nvSpPr>
            <p:cNvPr id="309" name="2"/>
            <p:cNvSpPr/>
            <p:nvPr/>
          </p:nvSpPr>
          <p:spPr>
            <a:xfrm>
              <a:off x="413892" y="0"/>
              <a:ext cx="203074" cy="241300"/>
            </a:xfrm>
            <a:prstGeom prst="rect">
              <a:avLst/>
            </a:prstGeom>
            <a:noFill/>
            <a:ln w="38100" cap="flat">
              <a:solidFill>
                <a:srgbClr val="D6D6D6"/>
              </a:solidFill>
              <a:prstDash val="solid"/>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defRPr sz="700" u="sng">
                  <a:solidFill>
                    <a:srgbClr val="005493"/>
                  </a:solidFill>
                  <a:latin typeface="Marker Felt"/>
                  <a:ea typeface="Marker Felt"/>
                  <a:cs typeface="Marker Felt"/>
                  <a:sym typeface="Marker Felt"/>
                </a:defRPr>
              </a:lvl1pPr>
            </a:lstStyle>
            <a:p>
              <a:pPr/>
              <a:r>
                <a:t>2</a:t>
              </a:r>
            </a:p>
          </p:txBody>
        </p:sp>
        <p:sp>
          <p:nvSpPr>
            <p:cNvPr id="310" name="3"/>
            <p:cNvSpPr/>
            <p:nvPr/>
          </p:nvSpPr>
          <p:spPr>
            <a:xfrm>
              <a:off x="562720" y="0"/>
              <a:ext cx="203074" cy="241300"/>
            </a:xfrm>
            <a:prstGeom prst="rect">
              <a:avLst/>
            </a:prstGeom>
            <a:noFill/>
            <a:ln w="38100" cap="flat">
              <a:solidFill>
                <a:srgbClr val="D6D6D6"/>
              </a:solidFill>
              <a:prstDash val="solid"/>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defRPr sz="700" u="sng">
                  <a:solidFill>
                    <a:srgbClr val="005493"/>
                  </a:solidFill>
                  <a:latin typeface="Marker Felt"/>
                  <a:ea typeface="Marker Felt"/>
                  <a:cs typeface="Marker Felt"/>
                  <a:sym typeface="Marker Felt"/>
                </a:defRPr>
              </a:lvl1pPr>
            </a:lstStyle>
            <a:p>
              <a:pPr/>
              <a:r>
                <a:t>3</a:t>
              </a:r>
            </a:p>
          </p:txBody>
        </p:sp>
        <p:sp>
          <p:nvSpPr>
            <p:cNvPr id="311" name="4"/>
            <p:cNvSpPr/>
            <p:nvPr/>
          </p:nvSpPr>
          <p:spPr>
            <a:xfrm>
              <a:off x="711548" y="0"/>
              <a:ext cx="203074" cy="241300"/>
            </a:xfrm>
            <a:prstGeom prst="rect">
              <a:avLst/>
            </a:prstGeom>
            <a:noFill/>
            <a:ln w="38100" cap="flat">
              <a:solidFill>
                <a:srgbClr val="D6D6D6"/>
              </a:solidFill>
              <a:prstDash val="solid"/>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defRPr sz="700" u="sng">
                  <a:solidFill>
                    <a:srgbClr val="005493"/>
                  </a:solidFill>
                  <a:latin typeface="Marker Felt"/>
                  <a:ea typeface="Marker Felt"/>
                  <a:cs typeface="Marker Felt"/>
                  <a:sym typeface="Marker Felt"/>
                </a:defRPr>
              </a:lvl1pPr>
            </a:lstStyle>
            <a:p>
              <a:pPr/>
              <a:r>
                <a:t>4</a:t>
              </a:r>
            </a:p>
          </p:txBody>
        </p:sp>
        <p:sp>
          <p:nvSpPr>
            <p:cNvPr id="312" name="..."/>
            <p:cNvSpPr/>
            <p:nvPr/>
          </p:nvSpPr>
          <p:spPr>
            <a:xfrm>
              <a:off x="847303" y="20716"/>
              <a:ext cx="188443" cy="200712"/>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defRPr sz="700">
                  <a:latin typeface="Helvetica Neue"/>
                  <a:ea typeface="Helvetica Neue"/>
                  <a:cs typeface="Helvetica Neue"/>
                  <a:sym typeface="Helvetica Neue"/>
                </a:defRPr>
              </a:lvl1pPr>
            </a:lstStyle>
            <a:p>
              <a:pPr/>
              <a:r>
                <a:t>...</a:t>
              </a:r>
            </a:p>
          </p:txBody>
        </p:sp>
        <p:sp>
          <p:nvSpPr>
            <p:cNvPr id="313" name="20"/>
            <p:cNvSpPr/>
            <p:nvPr/>
          </p:nvSpPr>
          <p:spPr>
            <a:xfrm>
              <a:off x="944602" y="0"/>
              <a:ext cx="253747" cy="241300"/>
            </a:xfrm>
            <a:prstGeom prst="rect">
              <a:avLst/>
            </a:prstGeom>
            <a:noFill/>
            <a:ln w="38100" cap="flat">
              <a:solidFill>
                <a:srgbClr val="D6D6D6"/>
              </a:solidFill>
              <a:prstDash val="solid"/>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defRPr sz="700" u="sng">
                  <a:solidFill>
                    <a:srgbClr val="005493"/>
                  </a:solidFill>
                  <a:latin typeface="Marker Felt"/>
                  <a:ea typeface="Marker Felt"/>
                  <a:cs typeface="Marker Felt"/>
                  <a:sym typeface="Marker Felt"/>
                </a:defRPr>
              </a:lvl1pPr>
            </a:lstStyle>
            <a:p>
              <a:pPr/>
              <a:r>
                <a:t>20</a:t>
              </a:r>
            </a:p>
          </p:txBody>
        </p:sp>
        <p:sp>
          <p:nvSpPr>
            <p:cNvPr id="314" name="21"/>
            <p:cNvSpPr/>
            <p:nvPr/>
          </p:nvSpPr>
          <p:spPr>
            <a:xfrm>
              <a:off x="1134779" y="0"/>
              <a:ext cx="253747" cy="241300"/>
            </a:xfrm>
            <a:prstGeom prst="rect">
              <a:avLst/>
            </a:prstGeom>
            <a:noFill/>
            <a:ln w="38100" cap="flat">
              <a:solidFill>
                <a:srgbClr val="D6D6D6"/>
              </a:solidFill>
              <a:prstDash val="solid"/>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defRPr sz="700" u="sng">
                  <a:solidFill>
                    <a:srgbClr val="005493"/>
                  </a:solidFill>
                  <a:latin typeface="Marker Felt"/>
                  <a:ea typeface="Marker Felt"/>
                  <a:cs typeface="Marker Felt"/>
                  <a:sym typeface="Marker Felt"/>
                </a:defRPr>
              </a:lvl1pPr>
            </a:lstStyle>
            <a:p>
              <a:pPr/>
              <a:r>
                <a:t>21</a:t>
              </a:r>
            </a:p>
          </p:txBody>
        </p:sp>
        <p:sp>
          <p:nvSpPr>
            <p:cNvPr id="315" name="Next"/>
            <p:cNvSpPr/>
            <p:nvPr/>
          </p:nvSpPr>
          <p:spPr>
            <a:xfrm>
              <a:off x="1325529" y="0"/>
              <a:ext cx="318733" cy="241300"/>
            </a:xfrm>
            <a:prstGeom prst="rect">
              <a:avLst/>
            </a:prstGeom>
            <a:noFill/>
            <a:ln w="38100" cap="flat">
              <a:solidFill>
                <a:srgbClr val="D6D6D6"/>
              </a:solidFill>
              <a:prstDash val="solid"/>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defRPr sz="700" u="sng">
                  <a:solidFill>
                    <a:srgbClr val="005493"/>
                  </a:solidFill>
                  <a:latin typeface="Marker Felt"/>
                  <a:ea typeface="Marker Felt"/>
                  <a:cs typeface="Marker Felt"/>
                  <a:sym typeface="Marker Felt"/>
                </a:defRPr>
              </a:lvl1pPr>
            </a:lstStyle>
            <a:p>
              <a:pPr/>
              <a:r>
                <a:t>Next</a:t>
              </a:r>
            </a:p>
          </p:txBody>
        </p:sp>
      </p:grpSp>
      <p:grpSp>
        <p:nvGrpSpPr>
          <p:cNvPr id="327" name="Gruppieren"/>
          <p:cNvGrpSpPr/>
          <p:nvPr/>
        </p:nvGrpSpPr>
        <p:grpSpPr>
          <a:xfrm>
            <a:off x="3807976" y="3208213"/>
            <a:ext cx="2034936" cy="246187"/>
            <a:chOff x="0" y="0"/>
            <a:chExt cx="2034934" cy="246186"/>
          </a:xfrm>
        </p:grpSpPr>
        <p:sp>
          <p:nvSpPr>
            <p:cNvPr id="317" name="Pages:"/>
            <p:cNvSpPr/>
            <p:nvPr/>
          </p:nvSpPr>
          <p:spPr>
            <a:xfrm>
              <a:off x="0" y="17586"/>
              <a:ext cx="333261" cy="2032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defRPr sz="700">
                  <a:latin typeface="Marker Felt"/>
                  <a:ea typeface="Marker Felt"/>
                  <a:cs typeface="Marker Felt"/>
                  <a:sym typeface="Marker Felt"/>
                </a:defRPr>
              </a:lvl1pPr>
            </a:lstStyle>
            <a:p>
              <a:pPr/>
              <a:r>
                <a:t>Pages:</a:t>
              </a:r>
            </a:p>
          </p:txBody>
        </p:sp>
        <p:sp>
          <p:nvSpPr>
            <p:cNvPr id="318" name="1"/>
            <p:cNvSpPr/>
            <p:nvPr/>
          </p:nvSpPr>
          <p:spPr>
            <a:xfrm>
              <a:off x="631602" y="0"/>
              <a:ext cx="203074" cy="241300"/>
            </a:xfrm>
            <a:prstGeom prst="rect">
              <a:avLst/>
            </a:prstGeom>
            <a:noFill/>
            <a:ln w="38100" cap="flat">
              <a:solidFill>
                <a:srgbClr val="D6D6D6"/>
              </a:solidFill>
              <a:prstDash val="solid"/>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defRPr sz="700" u="sng">
                  <a:solidFill>
                    <a:srgbClr val="005493"/>
                  </a:solidFill>
                  <a:latin typeface="Marker Felt"/>
                  <a:ea typeface="Marker Felt"/>
                  <a:cs typeface="Marker Felt"/>
                  <a:sym typeface="Marker Felt"/>
                </a:defRPr>
              </a:lvl1pPr>
            </a:lstStyle>
            <a:p>
              <a:pPr/>
              <a:r>
                <a:t>1</a:t>
              </a:r>
            </a:p>
          </p:txBody>
        </p:sp>
        <p:sp>
          <p:nvSpPr>
            <p:cNvPr id="319" name="2"/>
            <p:cNvSpPr/>
            <p:nvPr/>
          </p:nvSpPr>
          <p:spPr>
            <a:xfrm>
              <a:off x="782406" y="4886"/>
              <a:ext cx="210186" cy="241301"/>
            </a:xfrm>
            <a:prstGeom prst="rect">
              <a:avLst/>
            </a:prstGeom>
            <a:solidFill>
              <a:srgbClr val="EBEBEB"/>
            </a:solidFill>
            <a:ln w="38100" cap="flat">
              <a:solidFill>
                <a:srgbClr val="9C9C9C"/>
              </a:solidFill>
              <a:prstDash val="solid"/>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defRPr b="1" sz="700">
                  <a:solidFill>
                    <a:srgbClr val="7F7F7F"/>
                  </a:solidFill>
                  <a:latin typeface="Marker Felt"/>
                  <a:ea typeface="Marker Felt"/>
                  <a:cs typeface="Marker Felt"/>
                  <a:sym typeface="Marker Felt"/>
                </a:defRPr>
              </a:lvl1pPr>
            </a:lstStyle>
            <a:p>
              <a:pPr/>
              <a:r>
                <a:t>2</a:t>
              </a:r>
            </a:p>
          </p:txBody>
        </p:sp>
        <p:sp>
          <p:nvSpPr>
            <p:cNvPr id="320" name="3"/>
            <p:cNvSpPr/>
            <p:nvPr/>
          </p:nvSpPr>
          <p:spPr>
            <a:xfrm>
              <a:off x="940991" y="0"/>
              <a:ext cx="203074" cy="241300"/>
            </a:xfrm>
            <a:prstGeom prst="rect">
              <a:avLst/>
            </a:prstGeom>
            <a:noFill/>
            <a:ln w="38100" cap="flat">
              <a:solidFill>
                <a:srgbClr val="D6D6D6"/>
              </a:solidFill>
              <a:prstDash val="solid"/>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defRPr sz="700" u="sng">
                  <a:solidFill>
                    <a:srgbClr val="005493"/>
                  </a:solidFill>
                  <a:latin typeface="Marker Felt"/>
                  <a:ea typeface="Marker Felt"/>
                  <a:cs typeface="Marker Felt"/>
                  <a:sym typeface="Marker Felt"/>
                </a:defRPr>
              </a:lvl1pPr>
            </a:lstStyle>
            <a:p>
              <a:pPr/>
              <a:r>
                <a:t>3</a:t>
              </a:r>
            </a:p>
          </p:txBody>
        </p:sp>
        <p:sp>
          <p:nvSpPr>
            <p:cNvPr id="321" name="4"/>
            <p:cNvSpPr/>
            <p:nvPr/>
          </p:nvSpPr>
          <p:spPr>
            <a:xfrm>
              <a:off x="1096021" y="0"/>
              <a:ext cx="203074" cy="241300"/>
            </a:xfrm>
            <a:prstGeom prst="rect">
              <a:avLst/>
            </a:prstGeom>
            <a:noFill/>
            <a:ln w="38100" cap="flat">
              <a:solidFill>
                <a:srgbClr val="D6D6D6"/>
              </a:solidFill>
              <a:prstDash val="solid"/>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defRPr sz="700" u="sng">
                  <a:solidFill>
                    <a:srgbClr val="005493"/>
                  </a:solidFill>
                  <a:latin typeface="Marker Felt"/>
                  <a:ea typeface="Marker Felt"/>
                  <a:cs typeface="Marker Felt"/>
                  <a:sym typeface="Marker Felt"/>
                </a:defRPr>
              </a:lvl1pPr>
            </a:lstStyle>
            <a:p>
              <a:pPr/>
              <a:r>
                <a:t>4</a:t>
              </a:r>
            </a:p>
          </p:txBody>
        </p:sp>
        <p:sp>
          <p:nvSpPr>
            <p:cNvPr id="322" name="..."/>
            <p:cNvSpPr/>
            <p:nvPr/>
          </p:nvSpPr>
          <p:spPr>
            <a:xfrm>
              <a:off x="1225574" y="25181"/>
              <a:ext cx="188444" cy="20071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defRPr sz="700">
                  <a:latin typeface="Helvetica Neue"/>
                  <a:ea typeface="Helvetica Neue"/>
                  <a:cs typeface="Helvetica Neue"/>
                  <a:sym typeface="Helvetica Neue"/>
                </a:defRPr>
              </a:lvl1pPr>
            </a:lstStyle>
            <a:p>
              <a:pPr/>
              <a:r>
                <a:t>...</a:t>
              </a:r>
            </a:p>
          </p:txBody>
        </p:sp>
        <p:sp>
          <p:nvSpPr>
            <p:cNvPr id="323" name="20"/>
            <p:cNvSpPr/>
            <p:nvPr/>
          </p:nvSpPr>
          <p:spPr>
            <a:xfrm>
              <a:off x="1322873" y="0"/>
              <a:ext cx="253747" cy="241300"/>
            </a:xfrm>
            <a:prstGeom prst="rect">
              <a:avLst/>
            </a:prstGeom>
            <a:noFill/>
            <a:ln w="38100" cap="flat">
              <a:solidFill>
                <a:srgbClr val="D6D6D6"/>
              </a:solidFill>
              <a:prstDash val="solid"/>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defRPr sz="700" u="sng">
                  <a:solidFill>
                    <a:srgbClr val="005493"/>
                  </a:solidFill>
                  <a:latin typeface="Marker Felt"/>
                  <a:ea typeface="Marker Felt"/>
                  <a:cs typeface="Marker Felt"/>
                  <a:sym typeface="Marker Felt"/>
                </a:defRPr>
              </a:lvl1pPr>
            </a:lstStyle>
            <a:p>
              <a:pPr/>
              <a:r>
                <a:t>20</a:t>
              </a:r>
            </a:p>
          </p:txBody>
        </p:sp>
        <p:sp>
          <p:nvSpPr>
            <p:cNvPr id="324" name="21"/>
            <p:cNvSpPr/>
            <p:nvPr/>
          </p:nvSpPr>
          <p:spPr>
            <a:xfrm>
              <a:off x="1519252" y="0"/>
              <a:ext cx="253747" cy="241300"/>
            </a:xfrm>
            <a:prstGeom prst="rect">
              <a:avLst/>
            </a:prstGeom>
            <a:noFill/>
            <a:ln w="38100" cap="flat">
              <a:solidFill>
                <a:srgbClr val="D6D6D6"/>
              </a:solidFill>
              <a:prstDash val="solid"/>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defRPr sz="700" u="sng">
                  <a:solidFill>
                    <a:srgbClr val="005493"/>
                  </a:solidFill>
                  <a:latin typeface="Marker Felt"/>
                  <a:ea typeface="Marker Felt"/>
                  <a:cs typeface="Marker Felt"/>
                  <a:sym typeface="Marker Felt"/>
                </a:defRPr>
              </a:lvl1pPr>
            </a:lstStyle>
            <a:p>
              <a:pPr/>
              <a:r>
                <a:t>21</a:t>
              </a:r>
            </a:p>
          </p:txBody>
        </p:sp>
        <p:sp>
          <p:nvSpPr>
            <p:cNvPr id="325" name="Next"/>
            <p:cNvSpPr/>
            <p:nvPr/>
          </p:nvSpPr>
          <p:spPr>
            <a:xfrm>
              <a:off x="1716203" y="0"/>
              <a:ext cx="318732" cy="241300"/>
            </a:xfrm>
            <a:prstGeom prst="rect">
              <a:avLst/>
            </a:prstGeom>
            <a:noFill/>
            <a:ln w="38100" cap="flat">
              <a:solidFill>
                <a:srgbClr val="D6D6D6"/>
              </a:solidFill>
              <a:prstDash val="solid"/>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defRPr sz="700" u="sng">
                  <a:solidFill>
                    <a:srgbClr val="005493"/>
                  </a:solidFill>
                  <a:latin typeface="Marker Felt"/>
                  <a:ea typeface="Marker Felt"/>
                  <a:cs typeface="Marker Felt"/>
                  <a:sym typeface="Marker Felt"/>
                </a:defRPr>
              </a:lvl1pPr>
            </a:lstStyle>
            <a:p>
              <a:pPr/>
              <a:r>
                <a:t>Next</a:t>
              </a:r>
            </a:p>
          </p:txBody>
        </p:sp>
        <p:sp>
          <p:nvSpPr>
            <p:cNvPr id="326" name="Previous"/>
            <p:cNvSpPr/>
            <p:nvPr/>
          </p:nvSpPr>
          <p:spPr>
            <a:xfrm>
              <a:off x="260938" y="0"/>
              <a:ext cx="445238" cy="241300"/>
            </a:xfrm>
            <a:prstGeom prst="rect">
              <a:avLst/>
            </a:prstGeom>
            <a:noFill/>
            <a:ln w="38100" cap="flat">
              <a:solidFill>
                <a:srgbClr val="D6D6D6"/>
              </a:solidFill>
              <a:prstDash val="solid"/>
              <a:miter lim="400000"/>
            </a:ln>
            <a:effectLst/>
            <a:extLst>
              <a:ext uri="{C572A759-6A51-4108-AA02-DFA0A04FC94B}">
                <ma14:wrappingTextBoxFlag xmlns:ma14="http://schemas.microsoft.com/office/mac/drawingml/2011/main" val="1"/>
              </a:ext>
            </a:extLst>
          </p:spPr>
          <p:txBody>
            <a:bodyPr wrap="none" lIns="50800" tIns="50800" rIns="50800" bIns="50800" numCol="1" anchor="ctr">
              <a:spAutoFit/>
            </a:bodyPr>
            <a:lstStyle>
              <a:lvl1pPr>
                <a:defRPr sz="700" u="sng">
                  <a:solidFill>
                    <a:srgbClr val="005493"/>
                  </a:solidFill>
                  <a:latin typeface="Marker Felt"/>
                  <a:ea typeface="Marker Felt"/>
                  <a:cs typeface="Marker Felt"/>
                  <a:sym typeface="Marker Felt"/>
                </a:defRPr>
              </a:lvl1pPr>
            </a:lstStyle>
            <a:p>
              <a:pPr/>
              <a:r>
                <a:t>Previous</a:t>
              </a:r>
            </a:p>
          </p:txBody>
        </p:sp>
      </p:grpSp>
      <p:grpSp>
        <p:nvGrpSpPr>
          <p:cNvPr id="335" name="Gruppieren"/>
          <p:cNvGrpSpPr/>
          <p:nvPr/>
        </p:nvGrpSpPr>
        <p:grpSpPr>
          <a:xfrm>
            <a:off x="76200" y="4889500"/>
            <a:ext cx="2857500" cy="266700"/>
            <a:chOff x="0" y="0"/>
            <a:chExt cx="2857500" cy="266700"/>
          </a:xfrm>
        </p:grpSpPr>
        <p:sp>
          <p:nvSpPr>
            <p:cNvPr id="328" name="Home"/>
            <p:cNvSpPr/>
            <p:nvPr/>
          </p:nvSpPr>
          <p:spPr>
            <a:xfrm>
              <a:off x="0" y="0"/>
              <a:ext cx="2857500" cy="266700"/>
            </a:xfrm>
            <a:prstGeom prst="roundRect">
              <a:avLst>
                <a:gd name="adj" fmla="val 28571"/>
              </a:avLst>
            </a:prstGeom>
            <a:solidFill>
              <a:srgbClr val="E6E6E6"/>
            </a:solidFill>
            <a:ln w="76200" cap="flat">
              <a:solidFill>
                <a:srgbClr val="E6E6E6"/>
              </a:solidFill>
              <a:prstDash val="solid"/>
              <a:miter lim="400000"/>
            </a:ln>
            <a:effectLst/>
            <a:extLst>
              <a:ext uri="{C572A759-6A51-4108-AA02-DFA0A04FC94B}">
                <ma14:wrappingTextBoxFlag xmlns:ma14="http://schemas.microsoft.com/office/mac/drawingml/2011/main" val="1"/>
              </a:ext>
            </a:extLst>
          </p:spPr>
          <p:txBody>
            <a:bodyPr wrap="square" lIns="114300" tIns="114300" rIns="114300" bIns="114300" numCol="1" anchor="ctr">
              <a:noAutofit/>
            </a:bodyPr>
            <a:lstStyle>
              <a:lvl1pPr algn="l">
                <a:defRPr b="1" sz="800">
                  <a:solidFill>
                    <a:srgbClr val="444444"/>
                  </a:solidFill>
                  <a:latin typeface="Marker Felt"/>
                  <a:ea typeface="Marker Felt"/>
                  <a:cs typeface="Marker Felt"/>
                  <a:sym typeface="Marker Felt"/>
                </a:defRPr>
              </a:lvl1pPr>
            </a:lstStyle>
            <a:p>
              <a:pPr/>
              <a:r>
                <a:t>Home</a:t>
              </a:r>
            </a:p>
          </p:txBody>
        </p:sp>
        <p:grpSp>
          <p:nvGrpSpPr>
            <p:cNvPr id="331" name="Gruppieren"/>
            <p:cNvGrpSpPr/>
            <p:nvPr/>
          </p:nvGrpSpPr>
          <p:grpSpPr>
            <a:xfrm>
              <a:off x="288302" y="7094"/>
              <a:ext cx="505389" cy="253009"/>
              <a:chOff x="0" y="0"/>
              <a:chExt cx="505388" cy="253007"/>
            </a:xfrm>
          </p:grpSpPr>
          <p:sp>
            <p:nvSpPr>
              <p:cNvPr id="329" name="Page 1"/>
              <p:cNvSpPr/>
              <p:nvPr/>
            </p:nvSpPr>
            <p:spPr>
              <a:xfrm>
                <a:off x="186771" y="37207"/>
                <a:ext cx="318618" cy="178594"/>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ctr">
                <a:noAutofit/>
              </a:bodyPr>
              <a:lstStyle>
                <a:lvl1pPr>
                  <a:defRPr b="1" sz="800">
                    <a:solidFill>
                      <a:srgbClr val="444444"/>
                    </a:solidFill>
                    <a:latin typeface="Marker Felt"/>
                    <a:ea typeface="Marker Felt"/>
                    <a:cs typeface="Marker Felt"/>
                    <a:sym typeface="Marker Felt"/>
                  </a:defRPr>
                </a:lvl1pPr>
              </a:lstStyle>
              <a:p>
                <a:pPr/>
                <a:r>
                  <a:t>Page 1</a:t>
                </a:r>
              </a:p>
            </p:txBody>
          </p:sp>
          <p:sp>
            <p:nvSpPr>
              <p:cNvPr id="330" name="Linie"/>
              <p:cNvSpPr/>
              <p:nvPr/>
            </p:nvSpPr>
            <p:spPr>
              <a:xfrm>
                <a:off x="0" y="0"/>
                <a:ext cx="114300" cy="25300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11430"/>
                    </a:lnTo>
                    <a:lnTo>
                      <a:pt x="2380" y="21600"/>
                    </a:lnTo>
                  </a:path>
                </a:pathLst>
              </a:custGeom>
              <a:noFill/>
              <a:ln w="25400" cap="flat">
                <a:solidFill>
                  <a:srgbClr val="BBBBBB"/>
                </a:solidFill>
                <a:prstDash val="solid"/>
                <a:miter lim="400000"/>
              </a:ln>
              <a:effectLst/>
            </p:spPr>
            <p:txBody>
              <a:bodyPr wrap="square" lIns="50800" tIns="50800" rIns="50800" bIns="50800" numCol="1" anchor="ctr">
                <a:noAutofit/>
              </a:bodyPr>
              <a:lstStyle/>
              <a:p>
                <a:pPr/>
              </a:p>
            </p:txBody>
          </p:sp>
        </p:grpSp>
        <p:grpSp>
          <p:nvGrpSpPr>
            <p:cNvPr id="334" name="Gruppieren"/>
            <p:cNvGrpSpPr/>
            <p:nvPr/>
          </p:nvGrpSpPr>
          <p:grpSpPr>
            <a:xfrm>
              <a:off x="787400" y="10814"/>
              <a:ext cx="498512" cy="253009"/>
              <a:chOff x="0" y="0"/>
              <a:chExt cx="498511" cy="253007"/>
            </a:xfrm>
          </p:grpSpPr>
          <p:sp>
            <p:nvSpPr>
              <p:cNvPr id="332" name="Page 2"/>
              <p:cNvSpPr/>
              <p:nvPr/>
            </p:nvSpPr>
            <p:spPr>
              <a:xfrm>
                <a:off x="190374" y="40927"/>
                <a:ext cx="308138" cy="171154"/>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ctr">
                <a:noAutofit/>
              </a:bodyPr>
              <a:lstStyle>
                <a:lvl1pPr>
                  <a:defRPr b="1" sz="800">
                    <a:solidFill>
                      <a:srgbClr val="444444"/>
                    </a:solidFill>
                    <a:latin typeface="Marker Felt"/>
                    <a:ea typeface="Marker Felt"/>
                    <a:cs typeface="Marker Felt"/>
                    <a:sym typeface="Marker Felt"/>
                  </a:defRPr>
                </a:lvl1pPr>
              </a:lstStyle>
              <a:p>
                <a:pPr/>
                <a:r>
                  <a:t>Page 2</a:t>
                </a:r>
              </a:p>
            </p:txBody>
          </p:sp>
          <p:sp>
            <p:nvSpPr>
              <p:cNvPr id="333" name="Linie"/>
              <p:cNvSpPr/>
              <p:nvPr/>
            </p:nvSpPr>
            <p:spPr>
              <a:xfrm>
                <a:off x="0" y="0"/>
                <a:ext cx="114300" cy="25300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11430"/>
                    </a:lnTo>
                    <a:lnTo>
                      <a:pt x="2380" y="21600"/>
                    </a:lnTo>
                  </a:path>
                </a:pathLst>
              </a:custGeom>
              <a:noFill/>
              <a:ln w="25400" cap="flat">
                <a:solidFill>
                  <a:srgbClr val="BBBBBB"/>
                </a:solidFill>
                <a:prstDash val="solid"/>
                <a:miter lim="400000"/>
              </a:ln>
              <a:effectLst/>
            </p:spPr>
            <p:txBody>
              <a:bodyPr wrap="square" lIns="50800" tIns="50800" rIns="50800" bIns="50800" numCol="1" anchor="ctr">
                <a:noAutofit/>
              </a:bodyPr>
              <a:lstStyle/>
              <a:p>
                <a:pPr/>
              </a:p>
            </p:txBody>
          </p:sp>
        </p:grpSp>
      </p:grpSp>
      <p:grpSp>
        <p:nvGrpSpPr>
          <p:cNvPr id="341" name="Gruppieren"/>
          <p:cNvGrpSpPr/>
          <p:nvPr/>
        </p:nvGrpSpPr>
        <p:grpSpPr>
          <a:xfrm>
            <a:off x="952500" y="5346700"/>
            <a:ext cx="647700" cy="152400"/>
            <a:chOff x="0" y="0"/>
            <a:chExt cx="647700" cy="152400"/>
          </a:xfrm>
        </p:grpSpPr>
        <p:grpSp>
          <p:nvGrpSpPr>
            <p:cNvPr id="339" name="Gruppieren"/>
            <p:cNvGrpSpPr/>
            <p:nvPr/>
          </p:nvGrpSpPr>
          <p:grpSpPr>
            <a:xfrm>
              <a:off x="0" y="0"/>
              <a:ext cx="647700" cy="152400"/>
              <a:chOff x="0" y="0"/>
              <a:chExt cx="647700" cy="152400"/>
            </a:xfrm>
          </p:grpSpPr>
          <p:sp>
            <p:nvSpPr>
              <p:cNvPr id="336" name="Abgerundetes Rechteck"/>
              <p:cNvSpPr/>
              <p:nvPr/>
            </p:nvSpPr>
            <p:spPr>
              <a:xfrm>
                <a:off x="0" y="0"/>
                <a:ext cx="152400" cy="152400"/>
              </a:xfrm>
              <a:prstGeom prst="roundRect">
                <a:avLst>
                  <a:gd name="adj" fmla="val 50000"/>
                </a:avLst>
              </a:prstGeom>
              <a:noFill/>
              <a:ln w="38100" cap="flat">
                <a:solidFill>
                  <a:srgbClr val="797979"/>
                </a:solidFill>
                <a:prstDash val="solid"/>
                <a:miter lim="400000"/>
              </a:ln>
              <a:effectLst/>
            </p:spPr>
            <p:txBody>
              <a:bodyPr wrap="square" lIns="50800" tIns="50800" rIns="50800" bIns="50800" numCol="1" anchor="ctr">
                <a:noAutofit/>
              </a:bodyPr>
              <a:lstStyle/>
              <a:p>
                <a:pPr>
                  <a:defRPr>
                    <a:solidFill>
                      <a:srgbClr val="FFFFFF"/>
                    </a:solidFill>
                    <a:effectLst>
                      <a:outerShdw sx="100000" sy="100000" kx="0" ky="0" algn="b" rotWithShape="0" blurRad="38100" dist="12700" dir="5400000">
                        <a:srgbClr val="000000">
                          <a:alpha val="50000"/>
                        </a:srgbClr>
                      </a:outerShdw>
                    </a:effectLst>
                  </a:defRPr>
                </a:pPr>
              </a:p>
            </p:txBody>
          </p:sp>
          <p:sp>
            <p:nvSpPr>
              <p:cNvPr id="337" name="Abgerundetes Rechteck"/>
              <p:cNvSpPr/>
              <p:nvPr/>
            </p:nvSpPr>
            <p:spPr>
              <a:xfrm>
                <a:off x="241300" y="0"/>
                <a:ext cx="152400" cy="152400"/>
              </a:xfrm>
              <a:prstGeom prst="roundRect">
                <a:avLst>
                  <a:gd name="adj" fmla="val 50000"/>
                </a:avLst>
              </a:prstGeom>
              <a:noFill/>
              <a:ln w="38100" cap="flat">
                <a:solidFill>
                  <a:srgbClr val="797979"/>
                </a:solidFill>
                <a:prstDash val="solid"/>
                <a:miter lim="400000"/>
              </a:ln>
              <a:effectLst/>
            </p:spPr>
            <p:txBody>
              <a:bodyPr wrap="square" lIns="50800" tIns="50800" rIns="50800" bIns="50800" numCol="1" anchor="ctr">
                <a:noAutofit/>
              </a:bodyPr>
              <a:lstStyle/>
              <a:p>
                <a:pPr>
                  <a:defRPr>
                    <a:solidFill>
                      <a:srgbClr val="FFFFFF"/>
                    </a:solidFill>
                    <a:effectLst>
                      <a:outerShdw sx="100000" sy="100000" kx="0" ky="0" algn="b" rotWithShape="0" blurRad="38100" dist="12700" dir="5400000">
                        <a:srgbClr val="000000">
                          <a:alpha val="50000"/>
                        </a:srgbClr>
                      </a:outerShdw>
                    </a:effectLst>
                  </a:defRPr>
                </a:pPr>
              </a:p>
            </p:txBody>
          </p:sp>
          <p:sp>
            <p:nvSpPr>
              <p:cNvPr id="338" name="Abgerundetes Rechteck"/>
              <p:cNvSpPr/>
              <p:nvPr/>
            </p:nvSpPr>
            <p:spPr>
              <a:xfrm>
                <a:off x="495300" y="0"/>
                <a:ext cx="152400" cy="152400"/>
              </a:xfrm>
              <a:prstGeom prst="roundRect">
                <a:avLst>
                  <a:gd name="adj" fmla="val 50000"/>
                </a:avLst>
              </a:prstGeom>
              <a:noFill/>
              <a:ln w="38100" cap="flat">
                <a:solidFill>
                  <a:srgbClr val="797979"/>
                </a:solidFill>
                <a:prstDash val="solid"/>
                <a:miter lim="400000"/>
              </a:ln>
              <a:effectLst/>
            </p:spPr>
            <p:txBody>
              <a:bodyPr wrap="square" lIns="50800" tIns="50800" rIns="50800" bIns="50800" numCol="1" anchor="ctr">
                <a:noAutofit/>
              </a:bodyPr>
              <a:lstStyle/>
              <a:p>
                <a:pPr>
                  <a:defRPr>
                    <a:solidFill>
                      <a:srgbClr val="FFFFFF"/>
                    </a:solidFill>
                    <a:effectLst>
                      <a:outerShdw sx="100000" sy="100000" kx="0" ky="0" algn="b" rotWithShape="0" blurRad="38100" dist="12700" dir="5400000">
                        <a:srgbClr val="000000">
                          <a:alpha val="50000"/>
                        </a:srgbClr>
                      </a:outerShdw>
                    </a:effectLst>
                  </a:defRPr>
                </a:pPr>
              </a:p>
            </p:txBody>
          </p:sp>
        </p:grpSp>
        <p:sp>
          <p:nvSpPr>
            <p:cNvPr id="340" name="Abgerundetes Rechteck"/>
            <p:cNvSpPr/>
            <p:nvPr/>
          </p:nvSpPr>
          <p:spPr>
            <a:xfrm>
              <a:off x="25400" y="25400"/>
              <a:ext cx="88900" cy="88900"/>
            </a:xfrm>
            <a:prstGeom prst="roundRect">
              <a:avLst>
                <a:gd name="adj" fmla="val 50000"/>
              </a:avLst>
            </a:prstGeom>
            <a:solidFill>
              <a:srgbClr val="898989"/>
            </a:solidFill>
            <a:ln w="76200" cap="flat">
              <a:solidFill>
                <a:srgbClr val="898989"/>
              </a:solidFill>
              <a:prstDash val="solid"/>
              <a:miter lim="400000"/>
            </a:ln>
            <a:effectLst/>
          </p:spPr>
          <p:txBody>
            <a:bodyPr wrap="square" lIns="50800" tIns="50800" rIns="50800" bIns="50800" numCol="1" anchor="ctr">
              <a:noAutofit/>
            </a:bodyPr>
            <a:lstStyle/>
            <a:p>
              <a:pPr>
                <a:defRPr>
                  <a:solidFill>
                    <a:srgbClr val="FFFFFF"/>
                  </a:solidFill>
                  <a:effectLst>
                    <a:outerShdw sx="100000" sy="100000" kx="0" ky="0" algn="b" rotWithShape="0" blurRad="38100" dist="12700" dir="5400000">
                      <a:srgbClr val="000000">
                        <a:alpha val="50000"/>
                      </a:srgbClr>
                    </a:outerShdw>
                  </a:effectLst>
                </a:defRPr>
              </a:pPr>
            </a:p>
          </p:txBody>
        </p:sp>
      </p:grpSp>
      <p:sp>
        <p:nvSpPr>
          <p:cNvPr id="342" name="3"/>
          <p:cNvSpPr/>
          <p:nvPr/>
        </p:nvSpPr>
        <p:spPr>
          <a:xfrm>
            <a:off x="2743200" y="5308600"/>
            <a:ext cx="203200" cy="203200"/>
          </a:xfrm>
          <a:prstGeom prst="roundRect">
            <a:avLst>
              <a:gd name="adj" fmla="val 50000"/>
            </a:avLst>
          </a:prstGeom>
          <a:solidFill>
            <a:srgbClr val="EBEBEB"/>
          </a:solidFill>
          <a:ln w="38100">
            <a:solidFill>
              <a:srgbClr val="9C9C9C"/>
            </a:solidFill>
            <a:miter lim="400000"/>
          </a:ln>
          <a:extLst>
            <a:ext uri="{C572A759-6A51-4108-AA02-DFA0A04FC94B}">
              <ma14:wrappingTextBoxFlag xmlns:ma14="http://schemas.microsoft.com/office/mac/drawingml/2011/main" val="1"/>
            </a:ext>
          </a:extLst>
        </p:spPr>
        <p:txBody>
          <a:bodyPr lIns="50800" tIns="50800" rIns="50800" bIns="50800" anchor="ctr"/>
          <a:lstStyle>
            <a:lvl1pPr>
              <a:defRPr sz="700">
                <a:solidFill>
                  <a:srgbClr val="7F7F7F"/>
                </a:solidFill>
                <a:latin typeface="Webdings"/>
                <a:ea typeface="Webdings"/>
                <a:cs typeface="Webdings"/>
                <a:sym typeface="Webdings"/>
              </a:defRPr>
            </a:lvl1pPr>
          </a:lstStyle>
          <a:p>
            <a:pPr/>
            <a:r>
              <a:t>3</a:t>
            </a:r>
          </a:p>
        </p:txBody>
      </p:sp>
      <p:sp>
        <p:nvSpPr>
          <p:cNvPr id="343" name="4"/>
          <p:cNvSpPr/>
          <p:nvPr/>
        </p:nvSpPr>
        <p:spPr>
          <a:xfrm>
            <a:off x="2984500" y="5321300"/>
            <a:ext cx="203200" cy="203200"/>
          </a:xfrm>
          <a:prstGeom prst="roundRect">
            <a:avLst>
              <a:gd name="adj" fmla="val 50000"/>
            </a:avLst>
          </a:prstGeom>
          <a:solidFill>
            <a:srgbClr val="EBEBEB"/>
          </a:solidFill>
          <a:ln w="38100">
            <a:solidFill>
              <a:srgbClr val="9C9C9C"/>
            </a:solidFill>
            <a:miter lim="400000"/>
          </a:ln>
          <a:extLst>
            <a:ext uri="{C572A759-6A51-4108-AA02-DFA0A04FC94B}">
              <ma14:wrappingTextBoxFlag xmlns:ma14="http://schemas.microsoft.com/office/mac/drawingml/2011/main" val="1"/>
            </a:ext>
          </a:extLst>
        </p:spPr>
        <p:txBody>
          <a:bodyPr lIns="50800" tIns="50800" rIns="50800" bIns="50800" anchor="ctr"/>
          <a:lstStyle>
            <a:lvl1pPr>
              <a:defRPr sz="700">
                <a:solidFill>
                  <a:srgbClr val="7F7F7F"/>
                </a:solidFill>
                <a:latin typeface="Webdings"/>
                <a:ea typeface="Webdings"/>
                <a:cs typeface="Webdings"/>
                <a:sym typeface="Webdings"/>
              </a:defRPr>
            </a:lvl1pPr>
          </a:lstStyle>
          <a:p>
            <a:pPr/>
            <a:r>
              <a:t>4</a:t>
            </a:r>
          </a:p>
        </p:txBody>
      </p:sp>
      <p:sp>
        <p:nvSpPr>
          <p:cNvPr id="344" name="Foliennummer"/>
          <p:cNvSpPr/>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5.xml><?xml version="1.0" encoding="utf-8"?>
<p:sldLayout xmlns:a="http://schemas.openxmlformats.org/drawingml/2006/main" xmlns:r="http://schemas.openxmlformats.org/officeDocument/2006/relationships" xmlns:p="http://schemas.openxmlformats.org/presentationml/2006/main" type="tx" showMasterSp="1" showMasterPhAnim="1">
  <p:cSld name="data">
    <p:spTree>
      <p:nvGrpSpPr>
        <p:cNvPr id="1" name=""/>
        <p:cNvGrpSpPr/>
        <p:nvPr/>
      </p:nvGrpSpPr>
      <p:grpSpPr>
        <a:xfrm>
          <a:off x="0" y="0"/>
          <a:ext cx="0" cy="0"/>
          <a:chOff x="0" y="0"/>
          <a:chExt cx="0" cy="0"/>
        </a:xfrm>
      </p:grpSpPr>
      <p:graphicFrame>
        <p:nvGraphicFramePr>
          <p:cNvPr id="351" name="Tabelle"/>
          <p:cNvGraphicFramePr/>
          <p:nvPr/>
        </p:nvGraphicFramePr>
        <p:xfrm>
          <a:off x="228600" y="317500"/>
          <a:ext cx="2857500" cy="1244600"/>
        </p:xfrm>
        <a:graphic xmlns:a="http://schemas.openxmlformats.org/drawingml/2006/main">
          <a:graphicData uri="http://schemas.openxmlformats.org/drawingml/2006/table">
            <a:tbl>
              <a:tblPr firstCol="0" firstRow="0" lastCol="0" lastRow="0" bandCol="0" bandRow="1" rtl="0">
                <a:tableStyleId>{8F44A2F1-9E1F-4B54-A3A2-5F16C0AD49E2}</a:tableStyleId>
              </a:tblPr>
              <a:tblGrid>
                <a:gridCol w="952500"/>
                <a:gridCol w="952500"/>
                <a:gridCol w="952500"/>
              </a:tblGrid>
              <a:tr h="248919">
                <a:tc>
                  <a:txBody>
                    <a:bodyPr/>
                    <a:lstStyle/>
                    <a:p>
                      <a:pPr algn="l" defTabSz="914400">
                        <a:tabLst>
                          <a:tab pos="596900" algn="l"/>
                        </a:tabLst>
                        <a:defRPr b="1" sz="900">
                          <a:solidFill>
                            <a:srgbClr val="232323"/>
                          </a:solidFill>
                          <a:latin typeface="Helvetica Neue"/>
                          <a:ea typeface="Helvetica Neue"/>
                          <a:cs typeface="Helvetica Neue"/>
                          <a:sym typeface="Helvetica Neue"/>
                        </a:defRPr>
                      </a:pPr>
                      <a:r>
                        <a:t>Last Name</a:t>
                      </a:r>
                      <a:r>
                        <a:rPr b="0">
                          <a:solidFill>
                            <a:srgbClr val="212121"/>
                          </a:solidFill>
                          <a:latin typeface="Webdings"/>
                          <a:ea typeface="Webdings"/>
                          <a:cs typeface="Webdings"/>
                          <a:sym typeface="Webdings"/>
                        </a:rPr>
                        <a:t> 6</a:t>
                      </a:r>
                    </a:p>
                  </a:txBody>
                  <a:tcPr marL="50800" marR="50800" marT="50800" marB="50800" anchor="ctr" anchorCtr="0" horzOverflow="overflow">
                    <a:lnL w="0">
                      <a:miter lim="400000"/>
                    </a:lnL>
                    <a:lnR w="0">
                      <a:miter lim="400000"/>
                    </a:lnR>
                    <a:lnT w="25400">
                      <a:solidFill>
                        <a:srgbClr val="5E5E5E"/>
                      </a:solidFill>
                      <a:miter lim="400000"/>
                    </a:lnT>
                    <a:lnB w="25400">
                      <a:solidFill>
                        <a:srgbClr val="5E5E5E"/>
                      </a:solidFill>
                      <a:miter lim="400000"/>
                    </a:lnB>
                  </a:tcPr>
                </a:tc>
                <a:tc>
                  <a:txBody>
                    <a:bodyPr/>
                    <a:lstStyle/>
                    <a:p>
                      <a:pPr algn="l" defTabSz="914400">
                        <a:tabLst>
                          <a:tab pos="596900" algn="l"/>
                        </a:tabLst>
                        <a:defRPr b="1" sz="900">
                          <a:solidFill>
                            <a:srgbClr val="232323"/>
                          </a:solidFill>
                          <a:latin typeface="Helvetica Neue"/>
                          <a:ea typeface="Helvetica Neue"/>
                          <a:cs typeface="Helvetica Neue"/>
                          <a:sym typeface="Helvetica Neue"/>
                        </a:defRPr>
                      </a:pPr>
                      <a:r>
                        <a:t>First Name</a:t>
                      </a:r>
                      <a:r>
                        <a:rPr b="0">
                          <a:solidFill>
                            <a:srgbClr val="212121"/>
                          </a:solidFill>
                          <a:latin typeface="Webdings"/>
                          <a:ea typeface="Webdings"/>
                          <a:cs typeface="Webdings"/>
                          <a:sym typeface="Webdings"/>
                        </a:rPr>
                        <a:t> 6</a:t>
                      </a:r>
                    </a:p>
                  </a:txBody>
                  <a:tcPr marL="50800" marR="50800" marT="50800" marB="50800" anchor="ctr" anchorCtr="0" horzOverflow="overflow">
                    <a:lnL w="0">
                      <a:miter lim="400000"/>
                    </a:lnL>
                    <a:lnR w="0">
                      <a:miter lim="400000"/>
                    </a:lnR>
                    <a:lnT w="25400">
                      <a:solidFill>
                        <a:srgbClr val="5E5E5E"/>
                      </a:solidFill>
                      <a:miter lim="400000"/>
                    </a:lnT>
                    <a:lnB w="25400">
                      <a:solidFill>
                        <a:srgbClr val="5E5E5E"/>
                      </a:solidFill>
                      <a:miter lim="400000"/>
                    </a:lnB>
                  </a:tcPr>
                </a:tc>
                <a:tc>
                  <a:txBody>
                    <a:bodyPr/>
                    <a:lstStyle/>
                    <a:p>
                      <a:pPr algn="r" defTabSz="914400">
                        <a:tabLst>
                          <a:tab pos="596900" algn="l"/>
                        </a:tabLst>
                        <a:defRPr b="1" sz="900">
                          <a:solidFill>
                            <a:srgbClr val="232323"/>
                          </a:solidFill>
                          <a:latin typeface="Helvetica Neue"/>
                          <a:ea typeface="Helvetica Neue"/>
                          <a:cs typeface="Helvetica Neue"/>
                          <a:sym typeface="Helvetica Neue"/>
                        </a:defRPr>
                      </a:pPr>
                      <a:r>
                        <a:t>Email</a:t>
                      </a:r>
                      <a:r>
                        <a:rPr b="0">
                          <a:solidFill>
                            <a:srgbClr val="212121"/>
                          </a:solidFill>
                          <a:latin typeface="Webdings"/>
                          <a:ea typeface="Webdings"/>
                          <a:cs typeface="Webdings"/>
                          <a:sym typeface="Webdings"/>
                        </a:rPr>
                        <a:t> 6</a:t>
                      </a:r>
                    </a:p>
                  </a:txBody>
                  <a:tcPr marL="50800" marR="50800" marT="50800" marB="50800" anchor="ctr" anchorCtr="0" horzOverflow="overflow">
                    <a:lnL w="0">
                      <a:miter lim="400000"/>
                    </a:lnL>
                    <a:lnR w="0">
                      <a:miter lim="400000"/>
                    </a:lnR>
                    <a:lnT w="25400">
                      <a:solidFill>
                        <a:srgbClr val="5E5E5E"/>
                      </a:solidFill>
                      <a:miter lim="400000"/>
                    </a:lnT>
                    <a:lnB w="25400">
                      <a:solidFill>
                        <a:srgbClr val="5E5E5E"/>
                      </a:solidFill>
                      <a:miter lim="400000"/>
                    </a:lnB>
                  </a:tcPr>
                </a:tc>
              </a:tr>
              <a:tr h="248919">
                <a:tc>
                  <a:txBody>
                    <a:bodyPr/>
                    <a:lstStyle/>
                    <a:p>
                      <a:pPr algn="l" defTabSz="914400">
                        <a:tabLst>
                          <a:tab pos="596900" algn="l"/>
                        </a:tabLst>
                        <a:defRPr sz="1800"/>
                      </a:pPr>
                      <a:r>
                        <a:rPr sz="700">
                          <a:solidFill>
                            <a:srgbClr val="232323"/>
                          </a:solidFill>
                          <a:latin typeface="Helvetica Neue"/>
                          <a:ea typeface="Helvetica Neue"/>
                          <a:cs typeface="Helvetica Neue"/>
                          <a:sym typeface="Helvetica Neue"/>
                        </a:rPr>
                        <a:t>Isaacs</a:t>
                      </a:r>
                    </a:p>
                  </a:txBody>
                  <a:tcPr marL="50800" marR="50800" marT="50800" marB="50800" anchor="ctr" anchorCtr="0" horzOverflow="overflow">
                    <a:lnL w="0">
                      <a:miter lim="400000"/>
                    </a:lnL>
                    <a:lnR w="0">
                      <a:miter lim="400000"/>
                    </a:lnR>
                    <a:lnT w="25400">
                      <a:solidFill>
                        <a:srgbClr val="5E5E5E"/>
                      </a:solidFill>
                      <a:miter lim="400000"/>
                    </a:lnT>
                    <a:lnB w="0">
                      <a:miter lim="400000"/>
                    </a:lnB>
                  </a:tcPr>
                </a:tc>
                <a:tc>
                  <a:txBody>
                    <a:bodyPr/>
                    <a:lstStyle/>
                    <a:p>
                      <a:pPr algn="l" defTabSz="914400">
                        <a:tabLst>
                          <a:tab pos="596900" algn="l"/>
                        </a:tabLst>
                        <a:defRPr sz="1800"/>
                      </a:pPr>
                      <a:r>
                        <a:rPr sz="700">
                          <a:solidFill>
                            <a:srgbClr val="232323"/>
                          </a:solidFill>
                          <a:latin typeface="Helvetica Neue"/>
                          <a:ea typeface="Helvetica Neue"/>
                          <a:cs typeface="Helvetica Neue"/>
                          <a:sym typeface="Helvetica Neue"/>
                        </a:rPr>
                        <a:t>Travis</a:t>
                      </a:r>
                    </a:p>
                  </a:txBody>
                  <a:tcPr marL="50800" marR="50800" marT="50800" marB="50800" anchor="ctr" anchorCtr="0" horzOverflow="overflow">
                    <a:lnL w="0">
                      <a:miter lim="400000"/>
                    </a:lnL>
                    <a:lnR w="0">
                      <a:miter lim="400000"/>
                    </a:lnR>
                    <a:lnT w="25400">
                      <a:solidFill>
                        <a:srgbClr val="5E5E5E"/>
                      </a:solidFill>
                      <a:miter lim="400000"/>
                    </a:lnT>
                    <a:lnB w="0">
                      <a:miter lim="400000"/>
                    </a:lnB>
                  </a:tcPr>
                </a:tc>
                <a:tc>
                  <a:txBody>
                    <a:bodyPr/>
                    <a:lstStyle/>
                    <a:p>
                      <a:pPr algn="r" defTabSz="914400">
                        <a:tabLst>
                          <a:tab pos="596900" algn="l"/>
                        </a:tabLst>
                        <a:defRPr sz="1800"/>
                      </a:pPr>
                      <a:r>
                        <a:rPr sz="700">
                          <a:solidFill>
                            <a:srgbClr val="232323"/>
                          </a:solidFill>
                          <a:latin typeface="Helvetica Neue"/>
                          <a:ea typeface="Helvetica Neue"/>
                          <a:cs typeface="Helvetica Neue"/>
                          <a:sym typeface="Helvetica Neue"/>
                        </a:rPr>
                        <a:t>hello@travisisaacs.com</a:t>
                      </a:r>
                    </a:p>
                  </a:txBody>
                  <a:tcPr marL="50800" marR="50800" marT="50800" marB="50800" anchor="ctr" anchorCtr="0" horzOverflow="overflow">
                    <a:lnL w="0">
                      <a:miter lim="400000"/>
                    </a:lnL>
                    <a:lnR w="0">
                      <a:miter lim="400000"/>
                    </a:lnR>
                    <a:lnT w="25400">
                      <a:solidFill>
                        <a:srgbClr val="5E5E5E"/>
                      </a:solidFill>
                      <a:miter lim="400000"/>
                    </a:lnT>
                    <a:lnB w="0">
                      <a:miter lim="400000"/>
                    </a:lnB>
                  </a:tcPr>
                </a:tc>
              </a:tr>
              <a:tr h="248919">
                <a:tc>
                  <a:txBody>
                    <a:bodyPr/>
                    <a:lstStyle/>
                    <a:p>
                      <a:pPr algn="l" defTabSz="914400">
                        <a:tabLst>
                          <a:tab pos="596900" algn="l"/>
                        </a:tabLst>
                        <a:defRPr sz="1800"/>
                      </a:pPr>
                      <a:r>
                        <a:rPr sz="700">
                          <a:solidFill>
                            <a:srgbClr val="232323"/>
                          </a:solidFill>
                          <a:latin typeface="Helvetica Neue"/>
                          <a:ea typeface="Helvetica Neue"/>
                          <a:cs typeface="Helvetica Neue"/>
                          <a:sym typeface="Helvetica Neue"/>
                        </a:rPr>
                        <a:t>Isaacs</a:t>
                      </a:r>
                    </a:p>
                  </a:txBody>
                  <a:tcPr marL="50800" marR="50800" marT="50800" marB="50800" anchor="ctr" anchorCtr="0" horzOverflow="overflow">
                    <a:lnL w="0">
                      <a:miter lim="400000"/>
                    </a:lnL>
                    <a:lnR w="0">
                      <a:miter lim="400000"/>
                    </a:lnR>
                    <a:lnT w="0">
                      <a:miter lim="400000"/>
                    </a:lnT>
                    <a:lnB w="0">
                      <a:miter lim="400000"/>
                    </a:lnB>
                  </a:tcPr>
                </a:tc>
                <a:tc>
                  <a:txBody>
                    <a:bodyPr/>
                    <a:lstStyle/>
                    <a:p>
                      <a:pPr algn="l" defTabSz="914400">
                        <a:tabLst>
                          <a:tab pos="596900" algn="l"/>
                        </a:tabLst>
                        <a:defRPr sz="1800"/>
                      </a:pPr>
                      <a:r>
                        <a:rPr sz="700">
                          <a:solidFill>
                            <a:srgbClr val="232323"/>
                          </a:solidFill>
                          <a:latin typeface="Helvetica Neue"/>
                          <a:ea typeface="Helvetica Neue"/>
                          <a:cs typeface="Helvetica Neue"/>
                          <a:sym typeface="Helvetica Neue"/>
                        </a:rPr>
                        <a:t>Travis</a:t>
                      </a:r>
                    </a:p>
                  </a:txBody>
                  <a:tcPr marL="50800" marR="50800" marT="50800" marB="50800" anchor="ctr" anchorCtr="0" horzOverflow="overflow">
                    <a:lnL w="0">
                      <a:miter lim="400000"/>
                    </a:lnL>
                    <a:lnR w="0">
                      <a:miter lim="400000"/>
                    </a:lnR>
                    <a:lnT w="0">
                      <a:miter lim="400000"/>
                    </a:lnT>
                    <a:lnB w="0">
                      <a:miter lim="400000"/>
                    </a:lnB>
                  </a:tcPr>
                </a:tc>
                <a:tc>
                  <a:txBody>
                    <a:bodyPr/>
                    <a:lstStyle/>
                    <a:p>
                      <a:pPr algn="r" defTabSz="914400">
                        <a:tabLst>
                          <a:tab pos="596900" algn="l"/>
                        </a:tabLst>
                        <a:defRPr sz="1800"/>
                      </a:pPr>
                      <a:r>
                        <a:rPr sz="700">
                          <a:solidFill>
                            <a:srgbClr val="232323"/>
                          </a:solidFill>
                          <a:latin typeface="Helvetica Neue"/>
                          <a:ea typeface="Helvetica Neue"/>
                          <a:cs typeface="Helvetica Neue"/>
                          <a:sym typeface="Helvetica Neue"/>
                        </a:rPr>
                        <a:t>hello@travisisaacs.com</a:t>
                      </a:r>
                    </a:p>
                  </a:txBody>
                  <a:tcPr marL="50800" marR="50800" marT="50800" marB="50800" anchor="ctr" anchorCtr="0" horzOverflow="overflow">
                    <a:lnL w="0">
                      <a:miter lim="400000"/>
                    </a:lnL>
                    <a:lnR w="0">
                      <a:miter lim="400000"/>
                    </a:lnR>
                    <a:lnT w="0">
                      <a:miter lim="400000"/>
                    </a:lnT>
                    <a:lnB w="0">
                      <a:miter lim="400000"/>
                    </a:lnB>
                  </a:tcPr>
                </a:tc>
              </a:tr>
              <a:tr h="248919">
                <a:tc>
                  <a:txBody>
                    <a:bodyPr/>
                    <a:lstStyle/>
                    <a:p>
                      <a:pPr algn="l" defTabSz="914400">
                        <a:tabLst>
                          <a:tab pos="596900" algn="l"/>
                        </a:tabLst>
                        <a:defRPr sz="1800"/>
                      </a:pPr>
                      <a:r>
                        <a:rPr sz="700">
                          <a:solidFill>
                            <a:srgbClr val="232323"/>
                          </a:solidFill>
                          <a:latin typeface="Helvetica Neue"/>
                          <a:ea typeface="Helvetica Neue"/>
                          <a:cs typeface="Helvetica Neue"/>
                          <a:sym typeface="Helvetica Neue"/>
                        </a:rPr>
                        <a:t>Isaacs</a:t>
                      </a:r>
                    </a:p>
                  </a:txBody>
                  <a:tcPr marL="50800" marR="50800" marT="50800" marB="50800" anchor="ctr" anchorCtr="0" horzOverflow="overflow">
                    <a:lnL w="0">
                      <a:miter lim="400000"/>
                    </a:lnL>
                    <a:lnR w="0">
                      <a:miter lim="400000"/>
                    </a:lnR>
                    <a:lnT w="0">
                      <a:miter lim="400000"/>
                    </a:lnT>
                    <a:lnB w="0">
                      <a:miter lim="400000"/>
                    </a:lnB>
                  </a:tcPr>
                </a:tc>
                <a:tc>
                  <a:txBody>
                    <a:bodyPr/>
                    <a:lstStyle/>
                    <a:p>
                      <a:pPr algn="l" defTabSz="914400">
                        <a:tabLst>
                          <a:tab pos="596900" algn="l"/>
                        </a:tabLst>
                        <a:defRPr sz="1800"/>
                      </a:pPr>
                      <a:r>
                        <a:rPr sz="700">
                          <a:solidFill>
                            <a:srgbClr val="232323"/>
                          </a:solidFill>
                          <a:latin typeface="Helvetica Neue"/>
                          <a:ea typeface="Helvetica Neue"/>
                          <a:cs typeface="Helvetica Neue"/>
                          <a:sym typeface="Helvetica Neue"/>
                        </a:rPr>
                        <a:t>Travis</a:t>
                      </a:r>
                    </a:p>
                  </a:txBody>
                  <a:tcPr marL="50800" marR="50800" marT="50800" marB="50800" anchor="ctr" anchorCtr="0" horzOverflow="overflow">
                    <a:lnL w="0">
                      <a:miter lim="400000"/>
                    </a:lnL>
                    <a:lnR w="0">
                      <a:miter lim="400000"/>
                    </a:lnR>
                    <a:lnT w="0">
                      <a:miter lim="400000"/>
                    </a:lnT>
                    <a:lnB w="0">
                      <a:miter lim="400000"/>
                    </a:lnB>
                  </a:tcPr>
                </a:tc>
                <a:tc>
                  <a:txBody>
                    <a:bodyPr/>
                    <a:lstStyle/>
                    <a:p>
                      <a:pPr algn="r" defTabSz="914400">
                        <a:tabLst>
                          <a:tab pos="596900" algn="l"/>
                        </a:tabLst>
                        <a:defRPr sz="1800"/>
                      </a:pPr>
                      <a:r>
                        <a:rPr sz="700">
                          <a:solidFill>
                            <a:srgbClr val="232323"/>
                          </a:solidFill>
                          <a:latin typeface="Helvetica Neue"/>
                          <a:ea typeface="Helvetica Neue"/>
                          <a:cs typeface="Helvetica Neue"/>
                          <a:sym typeface="Helvetica Neue"/>
                        </a:rPr>
                        <a:t>hello@travisisaacs.com</a:t>
                      </a:r>
                    </a:p>
                  </a:txBody>
                  <a:tcPr marL="50800" marR="50800" marT="50800" marB="50800" anchor="ctr" anchorCtr="0" horzOverflow="overflow">
                    <a:lnL w="0">
                      <a:miter lim="400000"/>
                    </a:lnL>
                    <a:lnR w="0">
                      <a:miter lim="400000"/>
                    </a:lnR>
                    <a:lnT w="0">
                      <a:miter lim="400000"/>
                    </a:lnT>
                    <a:lnB w="0">
                      <a:miter lim="400000"/>
                    </a:lnB>
                  </a:tcPr>
                </a:tc>
              </a:tr>
              <a:tr h="248919">
                <a:tc>
                  <a:txBody>
                    <a:bodyPr/>
                    <a:lstStyle/>
                    <a:p>
                      <a:pPr algn="l" defTabSz="914400">
                        <a:tabLst>
                          <a:tab pos="596900" algn="l"/>
                        </a:tabLst>
                        <a:defRPr sz="1800"/>
                      </a:pPr>
                      <a:r>
                        <a:rPr sz="700">
                          <a:solidFill>
                            <a:srgbClr val="232323"/>
                          </a:solidFill>
                          <a:latin typeface="Helvetica Neue"/>
                          <a:ea typeface="Helvetica Neue"/>
                          <a:cs typeface="Helvetica Neue"/>
                          <a:sym typeface="Helvetica Neue"/>
                        </a:rPr>
                        <a:t>Isaacs</a:t>
                      </a:r>
                    </a:p>
                  </a:txBody>
                  <a:tcPr marL="50800" marR="50800" marT="50800" marB="50800" anchor="ctr" anchorCtr="0" horzOverflow="overflow">
                    <a:lnL w="0">
                      <a:miter lim="400000"/>
                    </a:lnL>
                    <a:lnR w="0">
                      <a:miter lim="400000"/>
                    </a:lnR>
                    <a:lnT w="0">
                      <a:miter lim="400000"/>
                    </a:lnT>
                    <a:lnB w="25400">
                      <a:solidFill>
                        <a:srgbClr val="5E5E5E"/>
                      </a:solidFill>
                      <a:miter lim="400000"/>
                    </a:lnB>
                  </a:tcPr>
                </a:tc>
                <a:tc>
                  <a:txBody>
                    <a:bodyPr/>
                    <a:lstStyle/>
                    <a:p>
                      <a:pPr algn="l" defTabSz="914400">
                        <a:tabLst>
                          <a:tab pos="596900" algn="l"/>
                        </a:tabLst>
                        <a:defRPr sz="1800"/>
                      </a:pPr>
                      <a:r>
                        <a:rPr sz="700">
                          <a:solidFill>
                            <a:srgbClr val="232323"/>
                          </a:solidFill>
                          <a:latin typeface="Helvetica Neue"/>
                          <a:ea typeface="Helvetica Neue"/>
                          <a:cs typeface="Helvetica Neue"/>
                          <a:sym typeface="Helvetica Neue"/>
                        </a:rPr>
                        <a:t>Travis</a:t>
                      </a:r>
                    </a:p>
                  </a:txBody>
                  <a:tcPr marL="50800" marR="50800" marT="50800" marB="50800" anchor="ctr" anchorCtr="0" horzOverflow="overflow">
                    <a:lnL w="0">
                      <a:miter lim="400000"/>
                    </a:lnL>
                    <a:lnR w="0">
                      <a:miter lim="400000"/>
                    </a:lnR>
                    <a:lnT w="0">
                      <a:miter lim="400000"/>
                    </a:lnT>
                    <a:lnB w="25400">
                      <a:solidFill>
                        <a:srgbClr val="5E5E5E"/>
                      </a:solidFill>
                      <a:miter lim="400000"/>
                    </a:lnB>
                  </a:tcPr>
                </a:tc>
                <a:tc>
                  <a:txBody>
                    <a:bodyPr/>
                    <a:lstStyle/>
                    <a:p>
                      <a:pPr algn="r" defTabSz="914400">
                        <a:tabLst>
                          <a:tab pos="596900" algn="l"/>
                        </a:tabLst>
                        <a:defRPr sz="1800"/>
                      </a:pPr>
                      <a:r>
                        <a:rPr sz="700">
                          <a:solidFill>
                            <a:srgbClr val="232323"/>
                          </a:solidFill>
                          <a:latin typeface="Helvetica Neue"/>
                          <a:ea typeface="Helvetica Neue"/>
                          <a:cs typeface="Helvetica Neue"/>
                          <a:sym typeface="Helvetica Neue"/>
                        </a:rPr>
                        <a:t>hello@travisisaacs.com</a:t>
                      </a:r>
                    </a:p>
                  </a:txBody>
                  <a:tcPr marL="50800" marR="50800" marT="50800" marB="50800" anchor="ctr" anchorCtr="0" horzOverflow="overflow">
                    <a:lnL w="0">
                      <a:miter lim="400000"/>
                    </a:lnL>
                    <a:lnR w="0">
                      <a:miter lim="400000"/>
                    </a:lnR>
                    <a:lnT w="0">
                      <a:miter lim="400000"/>
                    </a:lnT>
                    <a:lnB w="25400">
                      <a:solidFill>
                        <a:srgbClr val="5E5E5E"/>
                      </a:solidFill>
                      <a:miter lim="400000"/>
                    </a:lnB>
                  </a:tcPr>
                </a:tc>
              </a:tr>
            </a:tbl>
          </a:graphicData>
        </a:graphic>
      </p:graphicFrame>
      <p:graphicFrame>
        <p:nvGraphicFramePr>
          <p:cNvPr id="352" name="Tabelle"/>
          <p:cNvGraphicFramePr/>
          <p:nvPr/>
        </p:nvGraphicFramePr>
        <p:xfrm>
          <a:off x="228600" y="1739900"/>
          <a:ext cx="2857500" cy="1244600"/>
        </p:xfrm>
        <a:graphic xmlns:a="http://schemas.openxmlformats.org/drawingml/2006/main">
          <a:graphicData uri="http://schemas.openxmlformats.org/drawingml/2006/table">
            <a:tbl>
              <a:tblPr firstCol="0" firstRow="0" lastCol="0" lastRow="0" bandCol="0" bandRow="1" rtl="0">
                <a:tableStyleId>{8F44A2F1-9E1F-4B54-A3A2-5F16C0AD49E2}</a:tableStyleId>
              </a:tblPr>
              <a:tblGrid>
                <a:gridCol w="952500"/>
                <a:gridCol w="952500"/>
                <a:gridCol w="952500"/>
              </a:tblGrid>
              <a:tr h="248919">
                <a:tc>
                  <a:txBody>
                    <a:bodyPr/>
                    <a:lstStyle/>
                    <a:p>
                      <a:pPr algn="l">
                        <a:defRPr b="1" sz="800">
                          <a:solidFill>
                            <a:srgbClr val="232323"/>
                          </a:solidFill>
                          <a:effectLst>
                            <a:outerShdw sx="100000" sy="100000" kx="0" ky="0" algn="b" rotWithShape="0" blurRad="12700" dist="12700" dir="5400000">
                              <a:srgbClr val="FFFFFF"/>
                            </a:outerShdw>
                          </a:effectLst>
                          <a:latin typeface="Helvetica Neue"/>
                          <a:ea typeface="Helvetica Neue"/>
                          <a:cs typeface="Helvetica Neue"/>
                          <a:sym typeface="Helvetica Neue"/>
                        </a:defRPr>
                      </a:pPr>
                      <a:r>
                        <a:t>Last Name</a:t>
                      </a:r>
                      <a:r>
                        <a:rPr b="0" sz="900">
                          <a:solidFill>
                            <a:srgbClr val="212121"/>
                          </a:solidFill>
                          <a:latin typeface="Webdings"/>
                          <a:ea typeface="Webdings"/>
                          <a:cs typeface="Webdings"/>
                          <a:sym typeface="Webdings"/>
                        </a:rPr>
                        <a:t> 6</a:t>
                      </a:r>
                    </a:p>
                  </a:txBody>
                  <a:tcPr marL="50800" marR="50800" marT="50800" marB="50800" anchor="ctr" anchorCtr="0" horzOverflow="overflow">
                    <a:lnL w="25400">
                      <a:solidFill>
                        <a:srgbClr val="A9A9A9"/>
                      </a:solidFill>
                      <a:miter lim="400000"/>
                    </a:lnL>
                    <a:lnR w="0">
                      <a:miter lim="400000"/>
                    </a:lnR>
                    <a:lnT w="25400">
                      <a:solidFill>
                        <a:srgbClr val="A9A9A9"/>
                      </a:solidFill>
                      <a:miter lim="400000"/>
                    </a:lnT>
                    <a:lnB w="25400">
                      <a:solidFill>
                        <a:srgbClr val="A9A9A9"/>
                      </a:solidFill>
                      <a:miter lim="400000"/>
                    </a:lnB>
                    <a:gradFill flip="none" rotWithShape="1">
                      <a:gsLst>
                        <a:gs pos="0">
                          <a:srgbClr val="EBEBEB"/>
                        </a:gs>
                        <a:gs pos="100000">
                          <a:srgbClr val="D6D6D6"/>
                        </a:gs>
                      </a:gsLst>
                      <a:lin ang="5400000" scaled="0"/>
                    </a:gradFill>
                  </a:tcPr>
                </a:tc>
                <a:tc>
                  <a:txBody>
                    <a:bodyPr/>
                    <a:lstStyle/>
                    <a:p>
                      <a:pPr algn="l">
                        <a:defRPr b="1" sz="800">
                          <a:solidFill>
                            <a:srgbClr val="232323"/>
                          </a:solidFill>
                          <a:effectLst>
                            <a:outerShdw sx="100000" sy="100000" kx="0" ky="0" algn="b" rotWithShape="0" blurRad="12700" dist="12700" dir="5400000">
                              <a:srgbClr val="FFFFFF"/>
                            </a:outerShdw>
                          </a:effectLst>
                          <a:latin typeface="Helvetica Neue"/>
                          <a:ea typeface="Helvetica Neue"/>
                          <a:cs typeface="Helvetica Neue"/>
                          <a:sym typeface="Helvetica Neue"/>
                        </a:defRPr>
                      </a:pPr>
                      <a:r>
                        <a:t>First Name</a:t>
                      </a:r>
                      <a:r>
                        <a:rPr b="0" sz="900">
                          <a:solidFill>
                            <a:srgbClr val="212121"/>
                          </a:solidFill>
                          <a:latin typeface="Webdings"/>
                          <a:ea typeface="Webdings"/>
                          <a:cs typeface="Webdings"/>
                          <a:sym typeface="Webdings"/>
                        </a:rPr>
                        <a:t> 6</a:t>
                      </a:r>
                    </a:p>
                  </a:txBody>
                  <a:tcPr marL="50800" marR="50800" marT="50800" marB="50800" anchor="ctr" anchorCtr="0" horzOverflow="overflow">
                    <a:lnL w="0">
                      <a:miter lim="400000"/>
                    </a:lnL>
                    <a:lnR w="0">
                      <a:miter lim="400000"/>
                    </a:lnR>
                    <a:lnT w="25400">
                      <a:solidFill>
                        <a:srgbClr val="A9A9A9"/>
                      </a:solidFill>
                      <a:miter lim="400000"/>
                    </a:lnT>
                    <a:lnB w="25400">
                      <a:solidFill>
                        <a:srgbClr val="A9A9A9"/>
                      </a:solidFill>
                      <a:miter lim="400000"/>
                    </a:lnB>
                    <a:gradFill flip="none" rotWithShape="1">
                      <a:gsLst>
                        <a:gs pos="0">
                          <a:srgbClr val="EBEBEB"/>
                        </a:gs>
                        <a:gs pos="100000">
                          <a:srgbClr val="D6D6D6"/>
                        </a:gs>
                      </a:gsLst>
                      <a:lin ang="5400000" scaled="0"/>
                    </a:gradFill>
                  </a:tcPr>
                </a:tc>
                <a:tc>
                  <a:txBody>
                    <a:bodyPr/>
                    <a:lstStyle/>
                    <a:p>
                      <a:pPr algn="r">
                        <a:defRPr b="1" sz="800">
                          <a:solidFill>
                            <a:srgbClr val="232323"/>
                          </a:solidFill>
                          <a:effectLst>
                            <a:outerShdw sx="100000" sy="100000" kx="0" ky="0" algn="b" rotWithShape="0" blurRad="12700" dist="12700" dir="5400000">
                              <a:srgbClr val="FFFFFF"/>
                            </a:outerShdw>
                          </a:effectLst>
                          <a:latin typeface="Helvetica Neue"/>
                          <a:ea typeface="Helvetica Neue"/>
                          <a:cs typeface="Helvetica Neue"/>
                          <a:sym typeface="Helvetica Neue"/>
                        </a:defRPr>
                      </a:pPr>
                      <a:r>
                        <a:t>Email</a:t>
                      </a:r>
                      <a:r>
                        <a:rPr b="0" sz="900">
                          <a:solidFill>
                            <a:srgbClr val="212121"/>
                          </a:solidFill>
                          <a:latin typeface="Webdings"/>
                          <a:ea typeface="Webdings"/>
                          <a:cs typeface="Webdings"/>
                          <a:sym typeface="Webdings"/>
                        </a:rPr>
                        <a:t> 6</a:t>
                      </a:r>
                    </a:p>
                  </a:txBody>
                  <a:tcPr marL="50800" marR="50800" marT="50800" marB="50800" anchor="ctr" anchorCtr="0" horzOverflow="overflow">
                    <a:lnL w="0">
                      <a:miter lim="400000"/>
                    </a:lnL>
                    <a:lnR w="25400">
                      <a:solidFill>
                        <a:srgbClr val="A9A9A9"/>
                      </a:solidFill>
                      <a:miter lim="400000"/>
                    </a:lnR>
                    <a:lnT w="25400">
                      <a:solidFill>
                        <a:srgbClr val="A9A9A9"/>
                      </a:solidFill>
                      <a:miter lim="400000"/>
                    </a:lnT>
                    <a:lnB w="25400">
                      <a:solidFill>
                        <a:srgbClr val="A9A9A9"/>
                      </a:solidFill>
                      <a:miter lim="400000"/>
                    </a:lnB>
                    <a:gradFill flip="none" rotWithShape="1">
                      <a:gsLst>
                        <a:gs pos="0">
                          <a:srgbClr val="EBEBEB"/>
                        </a:gs>
                        <a:gs pos="100000">
                          <a:srgbClr val="D6D6D6"/>
                        </a:gs>
                      </a:gsLst>
                      <a:lin ang="5400000" scaled="0"/>
                    </a:gradFill>
                  </a:tcPr>
                </a:tc>
              </a:tr>
              <a:tr h="248919">
                <a:tc>
                  <a:txBody>
                    <a:bodyPr/>
                    <a:lstStyle/>
                    <a:p>
                      <a:pPr algn="l" defTabSz="914400">
                        <a:tabLst>
                          <a:tab pos="596900" algn="l"/>
                        </a:tabLst>
                        <a:defRPr sz="1800"/>
                      </a:pPr>
                      <a:r>
                        <a:rPr sz="700">
                          <a:solidFill>
                            <a:srgbClr val="232323"/>
                          </a:solidFill>
                          <a:latin typeface="Helvetica Neue"/>
                          <a:ea typeface="Helvetica Neue"/>
                          <a:cs typeface="Helvetica Neue"/>
                          <a:sym typeface="Helvetica Neue"/>
                        </a:rPr>
                        <a:t>Isaacs</a:t>
                      </a:r>
                    </a:p>
                  </a:txBody>
                  <a:tcPr marL="50800" marR="50800" marT="50800" marB="50800" anchor="ctr" anchorCtr="0" horzOverflow="overflow">
                    <a:lnL w="12700">
                      <a:solidFill>
                        <a:srgbClr val="797979"/>
                      </a:solidFill>
                      <a:miter lim="400000"/>
                    </a:lnL>
                    <a:lnR w="0">
                      <a:miter lim="400000"/>
                    </a:lnR>
                    <a:lnT w="25400">
                      <a:solidFill>
                        <a:srgbClr val="A9A9A9"/>
                      </a:solidFill>
                      <a:miter lim="400000"/>
                    </a:lnT>
                    <a:lnB w="0">
                      <a:miter lim="400000"/>
                    </a:lnB>
                  </a:tcPr>
                </a:tc>
                <a:tc>
                  <a:txBody>
                    <a:bodyPr/>
                    <a:lstStyle/>
                    <a:p>
                      <a:pPr algn="l" defTabSz="914400">
                        <a:tabLst>
                          <a:tab pos="596900" algn="l"/>
                        </a:tabLst>
                        <a:defRPr sz="1800"/>
                      </a:pPr>
                      <a:r>
                        <a:rPr sz="700">
                          <a:solidFill>
                            <a:srgbClr val="232323"/>
                          </a:solidFill>
                          <a:latin typeface="Helvetica Neue"/>
                          <a:ea typeface="Helvetica Neue"/>
                          <a:cs typeface="Helvetica Neue"/>
                          <a:sym typeface="Helvetica Neue"/>
                        </a:rPr>
                        <a:t>Travis</a:t>
                      </a:r>
                    </a:p>
                  </a:txBody>
                  <a:tcPr marL="50800" marR="50800" marT="50800" marB="50800" anchor="ctr" anchorCtr="0" horzOverflow="overflow">
                    <a:lnL w="0">
                      <a:miter lim="400000"/>
                    </a:lnL>
                    <a:lnR w="0">
                      <a:miter lim="400000"/>
                    </a:lnR>
                    <a:lnT w="25400">
                      <a:solidFill>
                        <a:srgbClr val="A9A9A9"/>
                      </a:solidFill>
                      <a:miter lim="400000"/>
                    </a:lnT>
                    <a:lnB w="0">
                      <a:miter lim="400000"/>
                    </a:lnB>
                  </a:tcPr>
                </a:tc>
                <a:tc>
                  <a:txBody>
                    <a:bodyPr/>
                    <a:lstStyle/>
                    <a:p>
                      <a:pPr algn="r" defTabSz="914400">
                        <a:tabLst>
                          <a:tab pos="596900" algn="l"/>
                        </a:tabLst>
                        <a:defRPr sz="1800"/>
                      </a:pPr>
                      <a:r>
                        <a:rPr sz="700">
                          <a:solidFill>
                            <a:srgbClr val="232323"/>
                          </a:solidFill>
                          <a:latin typeface="Helvetica Neue"/>
                          <a:ea typeface="Helvetica Neue"/>
                          <a:cs typeface="Helvetica Neue"/>
                          <a:sym typeface="Helvetica Neue"/>
                        </a:rPr>
                        <a:t>hello@travisisaacs.com</a:t>
                      </a:r>
                    </a:p>
                  </a:txBody>
                  <a:tcPr marL="50800" marR="50800" marT="50800" marB="50800" anchor="ctr" anchorCtr="0" horzOverflow="overflow">
                    <a:lnL w="0">
                      <a:miter lim="400000"/>
                    </a:lnL>
                    <a:lnR w="12700">
                      <a:solidFill>
                        <a:srgbClr val="797979"/>
                      </a:solidFill>
                      <a:miter lim="400000"/>
                    </a:lnR>
                    <a:lnT w="25400">
                      <a:solidFill>
                        <a:srgbClr val="A9A9A9"/>
                      </a:solidFill>
                      <a:miter lim="400000"/>
                    </a:lnT>
                    <a:lnB w="0">
                      <a:miter lim="400000"/>
                    </a:lnB>
                  </a:tcPr>
                </a:tc>
              </a:tr>
              <a:tr h="248919">
                <a:tc>
                  <a:txBody>
                    <a:bodyPr/>
                    <a:lstStyle/>
                    <a:p>
                      <a:pPr algn="l" defTabSz="914400">
                        <a:tabLst>
                          <a:tab pos="596900" algn="l"/>
                        </a:tabLst>
                        <a:defRPr sz="1800"/>
                      </a:pPr>
                      <a:r>
                        <a:rPr sz="700">
                          <a:solidFill>
                            <a:srgbClr val="232323"/>
                          </a:solidFill>
                          <a:latin typeface="Helvetica Neue"/>
                          <a:ea typeface="Helvetica Neue"/>
                          <a:cs typeface="Helvetica Neue"/>
                          <a:sym typeface="Helvetica Neue"/>
                        </a:rPr>
                        <a:t>Isaacs</a:t>
                      </a:r>
                    </a:p>
                  </a:txBody>
                  <a:tcPr marL="50800" marR="50800" marT="50800" marB="50800" anchor="ctr" anchorCtr="0" horzOverflow="overflow">
                    <a:lnL w="12700">
                      <a:solidFill>
                        <a:srgbClr val="797979"/>
                      </a:solidFill>
                      <a:miter lim="400000"/>
                    </a:lnL>
                    <a:lnR w="0">
                      <a:miter lim="400000"/>
                    </a:lnR>
                    <a:lnT w="0">
                      <a:miter lim="400000"/>
                    </a:lnT>
                    <a:lnB w="0">
                      <a:miter lim="400000"/>
                    </a:lnB>
                  </a:tcPr>
                </a:tc>
                <a:tc>
                  <a:txBody>
                    <a:bodyPr/>
                    <a:lstStyle/>
                    <a:p>
                      <a:pPr algn="l" defTabSz="914400">
                        <a:tabLst>
                          <a:tab pos="596900" algn="l"/>
                        </a:tabLst>
                        <a:defRPr sz="1800"/>
                      </a:pPr>
                      <a:r>
                        <a:rPr sz="700">
                          <a:solidFill>
                            <a:srgbClr val="232323"/>
                          </a:solidFill>
                          <a:latin typeface="Helvetica Neue"/>
                          <a:ea typeface="Helvetica Neue"/>
                          <a:cs typeface="Helvetica Neue"/>
                          <a:sym typeface="Helvetica Neue"/>
                        </a:rPr>
                        <a:t>Travis</a:t>
                      </a:r>
                    </a:p>
                  </a:txBody>
                  <a:tcPr marL="50800" marR="50800" marT="50800" marB="50800" anchor="ctr" anchorCtr="0" horzOverflow="overflow">
                    <a:lnL w="0">
                      <a:miter lim="400000"/>
                    </a:lnL>
                    <a:lnR w="0">
                      <a:miter lim="400000"/>
                    </a:lnR>
                    <a:lnT w="0">
                      <a:miter lim="400000"/>
                    </a:lnT>
                    <a:lnB w="0">
                      <a:miter lim="400000"/>
                    </a:lnB>
                  </a:tcPr>
                </a:tc>
                <a:tc>
                  <a:txBody>
                    <a:bodyPr/>
                    <a:lstStyle/>
                    <a:p>
                      <a:pPr algn="r" defTabSz="914400">
                        <a:tabLst>
                          <a:tab pos="596900" algn="l"/>
                        </a:tabLst>
                        <a:defRPr sz="1800"/>
                      </a:pPr>
                      <a:r>
                        <a:rPr sz="700">
                          <a:solidFill>
                            <a:srgbClr val="232323"/>
                          </a:solidFill>
                          <a:latin typeface="Helvetica Neue"/>
                          <a:ea typeface="Helvetica Neue"/>
                          <a:cs typeface="Helvetica Neue"/>
                          <a:sym typeface="Helvetica Neue"/>
                        </a:rPr>
                        <a:t>hello@travisisaacs.com</a:t>
                      </a:r>
                    </a:p>
                  </a:txBody>
                  <a:tcPr marL="50800" marR="50800" marT="50800" marB="50800" anchor="ctr" anchorCtr="0" horzOverflow="overflow">
                    <a:lnL w="0">
                      <a:miter lim="400000"/>
                    </a:lnL>
                    <a:lnR w="12700">
                      <a:solidFill>
                        <a:srgbClr val="797979"/>
                      </a:solidFill>
                      <a:miter lim="400000"/>
                    </a:lnR>
                    <a:lnT w="0">
                      <a:miter lim="400000"/>
                    </a:lnT>
                    <a:lnB w="0">
                      <a:miter lim="400000"/>
                    </a:lnB>
                  </a:tcPr>
                </a:tc>
              </a:tr>
              <a:tr h="248919">
                <a:tc>
                  <a:txBody>
                    <a:bodyPr/>
                    <a:lstStyle/>
                    <a:p>
                      <a:pPr algn="l" defTabSz="914400">
                        <a:tabLst>
                          <a:tab pos="596900" algn="l"/>
                        </a:tabLst>
                        <a:defRPr sz="1800"/>
                      </a:pPr>
                      <a:r>
                        <a:rPr sz="700">
                          <a:solidFill>
                            <a:srgbClr val="232323"/>
                          </a:solidFill>
                          <a:latin typeface="Helvetica Neue"/>
                          <a:ea typeface="Helvetica Neue"/>
                          <a:cs typeface="Helvetica Neue"/>
                          <a:sym typeface="Helvetica Neue"/>
                        </a:rPr>
                        <a:t>Isaacs</a:t>
                      </a:r>
                    </a:p>
                  </a:txBody>
                  <a:tcPr marL="50800" marR="50800" marT="50800" marB="50800" anchor="ctr" anchorCtr="0" horzOverflow="overflow">
                    <a:lnL w="12700">
                      <a:solidFill>
                        <a:srgbClr val="797979"/>
                      </a:solidFill>
                      <a:miter lim="400000"/>
                    </a:lnL>
                    <a:lnR w="0">
                      <a:miter lim="400000"/>
                    </a:lnR>
                    <a:lnT w="0">
                      <a:miter lim="400000"/>
                    </a:lnT>
                    <a:lnB w="0">
                      <a:miter lim="400000"/>
                    </a:lnB>
                  </a:tcPr>
                </a:tc>
                <a:tc>
                  <a:txBody>
                    <a:bodyPr/>
                    <a:lstStyle/>
                    <a:p>
                      <a:pPr algn="l" defTabSz="914400">
                        <a:tabLst>
                          <a:tab pos="596900" algn="l"/>
                        </a:tabLst>
                        <a:defRPr sz="1800"/>
                      </a:pPr>
                      <a:r>
                        <a:rPr sz="700">
                          <a:solidFill>
                            <a:srgbClr val="232323"/>
                          </a:solidFill>
                          <a:latin typeface="Helvetica Neue"/>
                          <a:ea typeface="Helvetica Neue"/>
                          <a:cs typeface="Helvetica Neue"/>
                          <a:sym typeface="Helvetica Neue"/>
                        </a:rPr>
                        <a:t>Travis</a:t>
                      </a:r>
                    </a:p>
                  </a:txBody>
                  <a:tcPr marL="50800" marR="50800" marT="50800" marB="50800" anchor="ctr" anchorCtr="0" horzOverflow="overflow">
                    <a:lnL w="0">
                      <a:miter lim="400000"/>
                    </a:lnL>
                    <a:lnR w="0">
                      <a:miter lim="400000"/>
                    </a:lnR>
                    <a:lnT w="0">
                      <a:miter lim="400000"/>
                    </a:lnT>
                    <a:lnB w="0">
                      <a:miter lim="400000"/>
                    </a:lnB>
                  </a:tcPr>
                </a:tc>
                <a:tc>
                  <a:txBody>
                    <a:bodyPr/>
                    <a:lstStyle/>
                    <a:p>
                      <a:pPr algn="r" defTabSz="914400">
                        <a:tabLst>
                          <a:tab pos="596900" algn="l"/>
                        </a:tabLst>
                        <a:defRPr sz="1800"/>
                      </a:pPr>
                      <a:r>
                        <a:rPr sz="700">
                          <a:solidFill>
                            <a:srgbClr val="232323"/>
                          </a:solidFill>
                          <a:latin typeface="Helvetica Neue"/>
                          <a:ea typeface="Helvetica Neue"/>
                          <a:cs typeface="Helvetica Neue"/>
                          <a:sym typeface="Helvetica Neue"/>
                        </a:rPr>
                        <a:t>hello@travisisaacs.com</a:t>
                      </a:r>
                    </a:p>
                  </a:txBody>
                  <a:tcPr marL="50800" marR="50800" marT="50800" marB="50800" anchor="ctr" anchorCtr="0" horzOverflow="overflow">
                    <a:lnL w="0">
                      <a:miter lim="400000"/>
                    </a:lnL>
                    <a:lnR w="12700">
                      <a:solidFill>
                        <a:srgbClr val="797979"/>
                      </a:solidFill>
                      <a:miter lim="400000"/>
                    </a:lnR>
                    <a:lnT w="0">
                      <a:miter lim="400000"/>
                    </a:lnT>
                    <a:lnB w="0">
                      <a:miter lim="400000"/>
                    </a:lnB>
                  </a:tcPr>
                </a:tc>
              </a:tr>
              <a:tr h="248919">
                <a:tc>
                  <a:txBody>
                    <a:bodyPr/>
                    <a:lstStyle/>
                    <a:p>
                      <a:pPr algn="l" defTabSz="914400">
                        <a:tabLst>
                          <a:tab pos="596900" algn="l"/>
                        </a:tabLst>
                        <a:defRPr sz="1800"/>
                      </a:pPr>
                      <a:r>
                        <a:rPr sz="700">
                          <a:solidFill>
                            <a:srgbClr val="232323"/>
                          </a:solidFill>
                          <a:latin typeface="Helvetica Neue"/>
                          <a:ea typeface="Helvetica Neue"/>
                          <a:cs typeface="Helvetica Neue"/>
                          <a:sym typeface="Helvetica Neue"/>
                        </a:rPr>
                        <a:t>Isaacs</a:t>
                      </a:r>
                    </a:p>
                  </a:txBody>
                  <a:tcPr marL="50800" marR="50800" marT="50800" marB="50800" anchor="ctr" anchorCtr="0" horzOverflow="overflow">
                    <a:lnL w="12700">
                      <a:solidFill>
                        <a:srgbClr val="797979"/>
                      </a:solidFill>
                      <a:miter lim="400000"/>
                    </a:lnL>
                    <a:lnR w="0">
                      <a:miter lim="400000"/>
                    </a:lnR>
                    <a:lnT w="0">
                      <a:miter lim="400000"/>
                    </a:lnT>
                    <a:lnB w="12700">
                      <a:solidFill>
                        <a:srgbClr val="797979"/>
                      </a:solidFill>
                      <a:miter lim="400000"/>
                    </a:lnB>
                  </a:tcPr>
                </a:tc>
                <a:tc>
                  <a:txBody>
                    <a:bodyPr/>
                    <a:lstStyle/>
                    <a:p>
                      <a:pPr algn="l" defTabSz="914400">
                        <a:tabLst>
                          <a:tab pos="596900" algn="l"/>
                        </a:tabLst>
                        <a:defRPr sz="1800"/>
                      </a:pPr>
                      <a:r>
                        <a:rPr sz="700">
                          <a:solidFill>
                            <a:srgbClr val="232323"/>
                          </a:solidFill>
                          <a:latin typeface="Helvetica Neue"/>
                          <a:ea typeface="Helvetica Neue"/>
                          <a:cs typeface="Helvetica Neue"/>
                          <a:sym typeface="Helvetica Neue"/>
                        </a:rPr>
                        <a:t>Travis</a:t>
                      </a:r>
                    </a:p>
                  </a:txBody>
                  <a:tcPr marL="50800" marR="50800" marT="50800" marB="50800" anchor="ctr" anchorCtr="0" horzOverflow="overflow">
                    <a:lnL w="0">
                      <a:miter lim="400000"/>
                    </a:lnL>
                    <a:lnR w="0">
                      <a:miter lim="400000"/>
                    </a:lnR>
                    <a:lnT w="0">
                      <a:miter lim="400000"/>
                    </a:lnT>
                    <a:lnB w="12700">
                      <a:solidFill>
                        <a:srgbClr val="797979"/>
                      </a:solidFill>
                      <a:miter lim="400000"/>
                    </a:lnB>
                  </a:tcPr>
                </a:tc>
                <a:tc>
                  <a:txBody>
                    <a:bodyPr/>
                    <a:lstStyle/>
                    <a:p>
                      <a:pPr algn="r" defTabSz="914400">
                        <a:tabLst>
                          <a:tab pos="596900" algn="l"/>
                        </a:tabLst>
                        <a:defRPr sz="1800"/>
                      </a:pPr>
                      <a:r>
                        <a:rPr sz="700">
                          <a:solidFill>
                            <a:srgbClr val="232323"/>
                          </a:solidFill>
                          <a:latin typeface="Helvetica Neue"/>
                          <a:ea typeface="Helvetica Neue"/>
                          <a:cs typeface="Helvetica Neue"/>
                          <a:sym typeface="Helvetica Neue"/>
                        </a:rPr>
                        <a:t>hello@travisisaacs.com</a:t>
                      </a:r>
                    </a:p>
                  </a:txBody>
                  <a:tcPr marL="50800" marR="50800" marT="50800" marB="50800" anchor="ctr" anchorCtr="0" horzOverflow="overflow">
                    <a:lnL w="0">
                      <a:miter lim="400000"/>
                    </a:lnL>
                    <a:lnR w="12700">
                      <a:solidFill>
                        <a:srgbClr val="797979"/>
                      </a:solidFill>
                      <a:miter lim="400000"/>
                    </a:lnR>
                    <a:lnT w="0">
                      <a:miter lim="400000"/>
                    </a:lnT>
                    <a:lnB w="12700">
                      <a:solidFill>
                        <a:srgbClr val="797979"/>
                      </a:solidFill>
                      <a:miter lim="400000"/>
                    </a:lnB>
                  </a:tcPr>
                </a:tc>
              </a:tr>
            </a:tbl>
          </a:graphicData>
        </a:graphic>
      </p:graphicFrame>
      <p:graphicFrame>
        <p:nvGraphicFramePr>
          <p:cNvPr id="353" name="Tabelle"/>
          <p:cNvGraphicFramePr/>
          <p:nvPr/>
        </p:nvGraphicFramePr>
        <p:xfrm>
          <a:off x="228600" y="3162300"/>
          <a:ext cx="2857500" cy="1244600"/>
        </p:xfrm>
        <a:graphic xmlns:a="http://schemas.openxmlformats.org/drawingml/2006/main">
          <a:graphicData uri="http://schemas.openxmlformats.org/drawingml/2006/table">
            <a:tbl>
              <a:tblPr firstCol="0" firstRow="0" lastCol="0" lastRow="0" bandCol="0" bandRow="0" rtl="0">
                <a:tableStyleId>{8F44A2F1-9E1F-4B54-A3A2-5F16C0AD49E2}</a:tableStyleId>
              </a:tblPr>
              <a:tblGrid>
                <a:gridCol w="952500"/>
                <a:gridCol w="952500"/>
                <a:gridCol w="952500"/>
              </a:tblGrid>
              <a:tr h="248919">
                <a:tc>
                  <a:txBody>
                    <a:bodyPr/>
                    <a:lstStyle/>
                    <a:p>
                      <a:pPr algn="l" defTabSz="914400">
                        <a:tabLst>
                          <a:tab pos="596900" algn="l"/>
                        </a:tabLst>
                        <a:defRPr b="1" sz="900">
                          <a:solidFill>
                            <a:srgbClr val="232323"/>
                          </a:solidFill>
                          <a:latin typeface="Helvetica Neue"/>
                          <a:ea typeface="Helvetica Neue"/>
                          <a:cs typeface="Helvetica Neue"/>
                          <a:sym typeface="Helvetica Neue"/>
                        </a:defRPr>
                      </a:pPr>
                      <a:r>
                        <a:t>Last Name</a:t>
                      </a:r>
                      <a:r>
                        <a:rPr b="0">
                          <a:solidFill>
                            <a:srgbClr val="212121"/>
                          </a:solidFill>
                          <a:latin typeface="Webdings"/>
                          <a:ea typeface="Webdings"/>
                          <a:cs typeface="Webdings"/>
                          <a:sym typeface="Webdings"/>
                        </a:rPr>
                        <a:t> 6</a:t>
                      </a:r>
                    </a:p>
                  </a:txBody>
                  <a:tcPr marL="50800" marR="50800" marT="50800" marB="50800" anchor="ctr" anchorCtr="0" horzOverflow="overflow">
                    <a:lnL w="0">
                      <a:miter lim="400000"/>
                    </a:lnL>
                    <a:lnR w="0">
                      <a:miter lim="400000"/>
                    </a:lnR>
                    <a:lnT w="0">
                      <a:miter lim="400000"/>
                    </a:lnT>
                    <a:lnB w="12700">
                      <a:solidFill>
                        <a:srgbClr val="C0C0C0"/>
                      </a:solidFill>
                      <a:miter lim="400000"/>
                    </a:lnB>
                  </a:tcPr>
                </a:tc>
                <a:tc>
                  <a:txBody>
                    <a:bodyPr/>
                    <a:lstStyle/>
                    <a:p>
                      <a:pPr algn="l" defTabSz="914400">
                        <a:tabLst>
                          <a:tab pos="596900" algn="l"/>
                        </a:tabLst>
                        <a:defRPr b="1" sz="900">
                          <a:solidFill>
                            <a:srgbClr val="232323"/>
                          </a:solidFill>
                          <a:latin typeface="Helvetica Neue"/>
                          <a:ea typeface="Helvetica Neue"/>
                          <a:cs typeface="Helvetica Neue"/>
                          <a:sym typeface="Helvetica Neue"/>
                        </a:defRPr>
                      </a:pPr>
                      <a:r>
                        <a:t>First Name</a:t>
                      </a:r>
                      <a:r>
                        <a:rPr b="0">
                          <a:solidFill>
                            <a:srgbClr val="212121"/>
                          </a:solidFill>
                          <a:latin typeface="Webdings"/>
                          <a:ea typeface="Webdings"/>
                          <a:cs typeface="Webdings"/>
                          <a:sym typeface="Webdings"/>
                        </a:rPr>
                        <a:t> 6</a:t>
                      </a:r>
                    </a:p>
                  </a:txBody>
                  <a:tcPr marL="50800" marR="50800" marT="50800" marB="50800" anchor="ctr" anchorCtr="0" horzOverflow="overflow">
                    <a:lnL w="0">
                      <a:miter lim="400000"/>
                    </a:lnL>
                    <a:lnR w="0">
                      <a:miter lim="400000"/>
                    </a:lnR>
                    <a:lnT w="0">
                      <a:miter lim="400000"/>
                    </a:lnT>
                    <a:lnB w="12700">
                      <a:solidFill>
                        <a:srgbClr val="C0C0C0"/>
                      </a:solidFill>
                      <a:miter lim="400000"/>
                    </a:lnB>
                  </a:tcPr>
                </a:tc>
                <a:tc>
                  <a:txBody>
                    <a:bodyPr/>
                    <a:lstStyle/>
                    <a:p>
                      <a:pPr algn="r" defTabSz="914400">
                        <a:tabLst>
                          <a:tab pos="596900" algn="l"/>
                        </a:tabLst>
                        <a:defRPr b="1" sz="900">
                          <a:solidFill>
                            <a:srgbClr val="232323"/>
                          </a:solidFill>
                          <a:latin typeface="Helvetica Neue"/>
                          <a:ea typeface="Helvetica Neue"/>
                          <a:cs typeface="Helvetica Neue"/>
                          <a:sym typeface="Helvetica Neue"/>
                        </a:defRPr>
                      </a:pPr>
                      <a:r>
                        <a:t>Email</a:t>
                      </a:r>
                      <a:r>
                        <a:rPr b="0">
                          <a:solidFill>
                            <a:srgbClr val="212121"/>
                          </a:solidFill>
                          <a:latin typeface="Webdings"/>
                          <a:ea typeface="Webdings"/>
                          <a:cs typeface="Webdings"/>
                          <a:sym typeface="Webdings"/>
                        </a:rPr>
                        <a:t> 6</a:t>
                      </a:r>
                    </a:p>
                  </a:txBody>
                  <a:tcPr marL="50800" marR="50800" marT="50800" marB="50800" anchor="ctr" anchorCtr="0" horzOverflow="overflow">
                    <a:lnL w="0">
                      <a:miter lim="400000"/>
                    </a:lnL>
                    <a:lnR w="0">
                      <a:miter lim="400000"/>
                    </a:lnR>
                    <a:lnT w="0">
                      <a:miter lim="400000"/>
                    </a:lnT>
                    <a:lnB w="12700">
                      <a:solidFill>
                        <a:srgbClr val="C0C0C0"/>
                      </a:solidFill>
                      <a:miter lim="400000"/>
                    </a:lnB>
                  </a:tcPr>
                </a:tc>
              </a:tr>
              <a:tr h="248919">
                <a:tc>
                  <a:txBody>
                    <a:bodyPr/>
                    <a:lstStyle/>
                    <a:p>
                      <a:pPr algn="l" defTabSz="914400">
                        <a:tabLst>
                          <a:tab pos="596900" algn="l"/>
                        </a:tabLst>
                        <a:defRPr sz="1800"/>
                      </a:pPr>
                      <a:r>
                        <a:rPr sz="700">
                          <a:solidFill>
                            <a:srgbClr val="232323"/>
                          </a:solidFill>
                          <a:latin typeface="Helvetica Neue"/>
                          <a:ea typeface="Helvetica Neue"/>
                          <a:cs typeface="Helvetica Neue"/>
                          <a:sym typeface="Helvetica Neue"/>
                        </a:rPr>
                        <a:t>Isaacs</a:t>
                      </a:r>
                    </a:p>
                  </a:txBody>
                  <a:tcPr marL="50800" marR="50800" marT="50800" marB="50800" anchor="ctr" anchorCtr="0" horzOverflow="overflow">
                    <a:lnL w="0">
                      <a:miter lim="400000"/>
                    </a:lnL>
                    <a:lnR w="0">
                      <a:miter lim="400000"/>
                    </a:lnR>
                    <a:lnT w="12700">
                      <a:solidFill>
                        <a:srgbClr val="C0C0C0"/>
                      </a:solidFill>
                      <a:miter lim="400000"/>
                    </a:lnT>
                    <a:lnB w="12700">
                      <a:solidFill>
                        <a:srgbClr val="C0C0C0"/>
                      </a:solidFill>
                      <a:miter lim="400000"/>
                    </a:lnB>
                  </a:tcPr>
                </a:tc>
                <a:tc>
                  <a:txBody>
                    <a:bodyPr/>
                    <a:lstStyle/>
                    <a:p>
                      <a:pPr algn="l" defTabSz="914400">
                        <a:tabLst>
                          <a:tab pos="596900" algn="l"/>
                        </a:tabLst>
                        <a:defRPr sz="1800"/>
                      </a:pPr>
                      <a:r>
                        <a:rPr sz="700">
                          <a:solidFill>
                            <a:srgbClr val="232323"/>
                          </a:solidFill>
                          <a:latin typeface="Helvetica Neue"/>
                          <a:ea typeface="Helvetica Neue"/>
                          <a:cs typeface="Helvetica Neue"/>
                          <a:sym typeface="Helvetica Neue"/>
                        </a:rPr>
                        <a:t>Travis</a:t>
                      </a:r>
                    </a:p>
                  </a:txBody>
                  <a:tcPr marL="50800" marR="50800" marT="50800" marB="50800" anchor="ctr" anchorCtr="0" horzOverflow="overflow">
                    <a:lnL w="0">
                      <a:miter lim="400000"/>
                    </a:lnL>
                    <a:lnR w="0">
                      <a:miter lim="400000"/>
                    </a:lnR>
                    <a:lnT w="12700">
                      <a:solidFill>
                        <a:srgbClr val="C0C0C0"/>
                      </a:solidFill>
                      <a:miter lim="400000"/>
                    </a:lnT>
                    <a:lnB w="12700">
                      <a:solidFill>
                        <a:srgbClr val="C0C0C0"/>
                      </a:solidFill>
                      <a:miter lim="400000"/>
                    </a:lnB>
                  </a:tcPr>
                </a:tc>
                <a:tc>
                  <a:txBody>
                    <a:bodyPr/>
                    <a:lstStyle/>
                    <a:p>
                      <a:pPr algn="r" defTabSz="914400">
                        <a:tabLst>
                          <a:tab pos="596900" algn="l"/>
                        </a:tabLst>
                        <a:defRPr sz="1800"/>
                      </a:pPr>
                      <a:r>
                        <a:rPr sz="700">
                          <a:solidFill>
                            <a:srgbClr val="232323"/>
                          </a:solidFill>
                          <a:latin typeface="Helvetica Neue"/>
                          <a:ea typeface="Helvetica Neue"/>
                          <a:cs typeface="Helvetica Neue"/>
                          <a:sym typeface="Helvetica Neue"/>
                        </a:rPr>
                        <a:t>hello@travisisaacs.com</a:t>
                      </a:r>
                    </a:p>
                  </a:txBody>
                  <a:tcPr marL="50800" marR="50800" marT="50800" marB="50800" anchor="ctr" anchorCtr="0" horzOverflow="overflow">
                    <a:lnL w="0">
                      <a:miter lim="400000"/>
                    </a:lnL>
                    <a:lnR w="0">
                      <a:miter lim="400000"/>
                    </a:lnR>
                    <a:lnT w="12700">
                      <a:solidFill>
                        <a:srgbClr val="C0C0C0"/>
                      </a:solidFill>
                      <a:miter lim="400000"/>
                    </a:lnT>
                    <a:lnB w="12700">
                      <a:solidFill>
                        <a:srgbClr val="C0C0C0"/>
                      </a:solidFill>
                      <a:miter lim="400000"/>
                    </a:lnB>
                  </a:tcPr>
                </a:tc>
              </a:tr>
              <a:tr h="248919">
                <a:tc>
                  <a:txBody>
                    <a:bodyPr/>
                    <a:lstStyle/>
                    <a:p>
                      <a:pPr algn="l" defTabSz="914400">
                        <a:tabLst>
                          <a:tab pos="596900" algn="l"/>
                        </a:tabLst>
                        <a:defRPr sz="1800"/>
                      </a:pPr>
                      <a:r>
                        <a:rPr sz="700">
                          <a:solidFill>
                            <a:srgbClr val="232323"/>
                          </a:solidFill>
                          <a:latin typeface="Helvetica Neue"/>
                          <a:ea typeface="Helvetica Neue"/>
                          <a:cs typeface="Helvetica Neue"/>
                          <a:sym typeface="Helvetica Neue"/>
                        </a:rPr>
                        <a:t>Isaacs</a:t>
                      </a:r>
                    </a:p>
                  </a:txBody>
                  <a:tcPr marL="50800" marR="50800" marT="50800" marB="50800" anchor="ctr" anchorCtr="0" horzOverflow="overflow">
                    <a:lnL w="0">
                      <a:miter lim="400000"/>
                    </a:lnL>
                    <a:lnR w="0">
                      <a:miter lim="400000"/>
                    </a:lnR>
                    <a:lnT w="12700">
                      <a:solidFill>
                        <a:srgbClr val="C0C0C0"/>
                      </a:solidFill>
                      <a:miter lim="400000"/>
                    </a:lnT>
                    <a:lnB w="12700">
                      <a:solidFill>
                        <a:srgbClr val="C0C0C0"/>
                      </a:solidFill>
                      <a:miter lim="400000"/>
                    </a:lnB>
                  </a:tcPr>
                </a:tc>
                <a:tc>
                  <a:txBody>
                    <a:bodyPr/>
                    <a:lstStyle/>
                    <a:p>
                      <a:pPr algn="l" defTabSz="914400">
                        <a:tabLst>
                          <a:tab pos="596900" algn="l"/>
                        </a:tabLst>
                        <a:defRPr sz="1800"/>
                      </a:pPr>
                      <a:r>
                        <a:rPr sz="700">
                          <a:solidFill>
                            <a:srgbClr val="232323"/>
                          </a:solidFill>
                          <a:latin typeface="Helvetica Neue"/>
                          <a:ea typeface="Helvetica Neue"/>
                          <a:cs typeface="Helvetica Neue"/>
                          <a:sym typeface="Helvetica Neue"/>
                        </a:rPr>
                        <a:t>Travis</a:t>
                      </a:r>
                    </a:p>
                  </a:txBody>
                  <a:tcPr marL="50800" marR="50800" marT="50800" marB="50800" anchor="ctr" anchorCtr="0" horzOverflow="overflow">
                    <a:lnL w="0">
                      <a:miter lim="400000"/>
                    </a:lnL>
                    <a:lnR w="0">
                      <a:miter lim="400000"/>
                    </a:lnR>
                    <a:lnT w="12700">
                      <a:solidFill>
                        <a:srgbClr val="C0C0C0"/>
                      </a:solidFill>
                      <a:miter lim="400000"/>
                    </a:lnT>
                    <a:lnB w="12700">
                      <a:solidFill>
                        <a:srgbClr val="C0C0C0"/>
                      </a:solidFill>
                      <a:miter lim="400000"/>
                    </a:lnB>
                  </a:tcPr>
                </a:tc>
                <a:tc>
                  <a:txBody>
                    <a:bodyPr/>
                    <a:lstStyle/>
                    <a:p>
                      <a:pPr algn="r" defTabSz="914400">
                        <a:tabLst>
                          <a:tab pos="596900" algn="l"/>
                        </a:tabLst>
                        <a:defRPr sz="1800"/>
                      </a:pPr>
                      <a:r>
                        <a:rPr sz="700">
                          <a:solidFill>
                            <a:srgbClr val="232323"/>
                          </a:solidFill>
                          <a:latin typeface="Helvetica Neue"/>
                          <a:ea typeface="Helvetica Neue"/>
                          <a:cs typeface="Helvetica Neue"/>
                          <a:sym typeface="Helvetica Neue"/>
                        </a:rPr>
                        <a:t>hello@travisisaacs.com</a:t>
                      </a:r>
                    </a:p>
                  </a:txBody>
                  <a:tcPr marL="50800" marR="50800" marT="50800" marB="50800" anchor="ctr" anchorCtr="0" horzOverflow="overflow">
                    <a:lnL w="0">
                      <a:miter lim="400000"/>
                    </a:lnL>
                    <a:lnR w="0">
                      <a:miter lim="400000"/>
                    </a:lnR>
                    <a:lnT w="12700">
                      <a:solidFill>
                        <a:srgbClr val="C0C0C0"/>
                      </a:solidFill>
                      <a:miter lim="400000"/>
                    </a:lnT>
                    <a:lnB w="12700">
                      <a:solidFill>
                        <a:srgbClr val="C0C0C0"/>
                      </a:solidFill>
                      <a:miter lim="400000"/>
                    </a:lnB>
                  </a:tcPr>
                </a:tc>
              </a:tr>
              <a:tr h="248919">
                <a:tc>
                  <a:txBody>
                    <a:bodyPr/>
                    <a:lstStyle/>
                    <a:p>
                      <a:pPr algn="l" defTabSz="914400">
                        <a:tabLst>
                          <a:tab pos="596900" algn="l"/>
                        </a:tabLst>
                        <a:defRPr sz="1800"/>
                      </a:pPr>
                      <a:r>
                        <a:rPr sz="700">
                          <a:solidFill>
                            <a:srgbClr val="232323"/>
                          </a:solidFill>
                          <a:latin typeface="Helvetica Neue"/>
                          <a:ea typeface="Helvetica Neue"/>
                          <a:cs typeface="Helvetica Neue"/>
                          <a:sym typeface="Helvetica Neue"/>
                        </a:rPr>
                        <a:t>Isaacs</a:t>
                      </a:r>
                    </a:p>
                  </a:txBody>
                  <a:tcPr marL="50800" marR="50800" marT="50800" marB="50800" anchor="ctr" anchorCtr="0" horzOverflow="overflow">
                    <a:lnL w="0">
                      <a:miter lim="400000"/>
                    </a:lnL>
                    <a:lnR w="0">
                      <a:miter lim="400000"/>
                    </a:lnR>
                    <a:lnT w="12700">
                      <a:solidFill>
                        <a:srgbClr val="C0C0C0"/>
                      </a:solidFill>
                      <a:miter lim="400000"/>
                    </a:lnT>
                    <a:lnB w="12700">
                      <a:solidFill>
                        <a:srgbClr val="C0C0C0"/>
                      </a:solidFill>
                      <a:miter lim="400000"/>
                    </a:lnB>
                  </a:tcPr>
                </a:tc>
                <a:tc>
                  <a:txBody>
                    <a:bodyPr/>
                    <a:lstStyle/>
                    <a:p>
                      <a:pPr algn="l" defTabSz="914400">
                        <a:tabLst>
                          <a:tab pos="596900" algn="l"/>
                        </a:tabLst>
                        <a:defRPr sz="1800"/>
                      </a:pPr>
                      <a:r>
                        <a:rPr sz="700">
                          <a:solidFill>
                            <a:srgbClr val="232323"/>
                          </a:solidFill>
                          <a:latin typeface="Helvetica Neue"/>
                          <a:ea typeface="Helvetica Neue"/>
                          <a:cs typeface="Helvetica Neue"/>
                          <a:sym typeface="Helvetica Neue"/>
                        </a:rPr>
                        <a:t>Travis</a:t>
                      </a:r>
                    </a:p>
                  </a:txBody>
                  <a:tcPr marL="50800" marR="50800" marT="50800" marB="50800" anchor="ctr" anchorCtr="0" horzOverflow="overflow">
                    <a:lnL w="0">
                      <a:miter lim="400000"/>
                    </a:lnL>
                    <a:lnR w="0">
                      <a:miter lim="400000"/>
                    </a:lnR>
                    <a:lnT w="12700">
                      <a:solidFill>
                        <a:srgbClr val="C0C0C0"/>
                      </a:solidFill>
                      <a:miter lim="400000"/>
                    </a:lnT>
                    <a:lnB w="12700">
                      <a:solidFill>
                        <a:srgbClr val="C0C0C0"/>
                      </a:solidFill>
                      <a:miter lim="400000"/>
                    </a:lnB>
                  </a:tcPr>
                </a:tc>
                <a:tc>
                  <a:txBody>
                    <a:bodyPr/>
                    <a:lstStyle/>
                    <a:p>
                      <a:pPr algn="r" defTabSz="914400">
                        <a:tabLst>
                          <a:tab pos="596900" algn="l"/>
                        </a:tabLst>
                        <a:defRPr sz="1800"/>
                      </a:pPr>
                      <a:r>
                        <a:rPr sz="700">
                          <a:solidFill>
                            <a:srgbClr val="232323"/>
                          </a:solidFill>
                          <a:latin typeface="Helvetica Neue"/>
                          <a:ea typeface="Helvetica Neue"/>
                          <a:cs typeface="Helvetica Neue"/>
                          <a:sym typeface="Helvetica Neue"/>
                        </a:rPr>
                        <a:t>hello@travisisaacs.com</a:t>
                      </a:r>
                    </a:p>
                  </a:txBody>
                  <a:tcPr marL="50800" marR="50800" marT="50800" marB="50800" anchor="ctr" anchorCtr="0" horzOverflow="overflow">
                    <a:lnL w="0">
                      <a:miter lim="400000"/>
                    </a:lnL>
                    <a:lnR w="0">
                      <a:miter lim="400000"/>
                    </a:lnR>
                    <a:lnT w="12700">
                      <a:solidFill>
                        <a:srgbClr val="C0C0C0"/>
                      </a:solidFill>
                      <a:miter lim="400000"/>
                    </a:lnT>
                    <a:lnB w="12700">
                      <a:solidFill>
                        <a:srgbClr val="C0C0C0"/>
                      </a:solidFill>
                      <a:miter lim="400000"/>
                    </a:lnB>
                  </a:tcPr>
                </a:tc>
              </a:tr>
              <a:tr h="248919">
                <a:tc>
                  <a:txBody>
                    <a:bodyPr/>
                    <a:lstStyle/>
                    <a:p>
                      <a:pPr algn="l" defTabSz="914400">
                        <a:tabLst>
                          <a:tab pos="596900" algn="l"/>
                        </a:tabLst>
                        <a:defRPr sz="1800"/>
                      </a:pPr>
                      <a:r>
                        <a:rPr sz="700">
                          <a:solidFill>
                            <a:srgbClr val="232323"/>
                          </a:solidFill>
                          <a:latin typeface="Helvetica Neue"/>
                          <a:ea typeface="Helvetica Neue"/>
                          <a:cs typeface="Helvetica Neue"/>
                          <a:sym typeface="Helvetica Neue"/>
                        </a:rPr>
                        <a:t>Isaacs</a:t>
                      </a:r>
                    </a:p>
                  </a:txBody>
                  <a:tcPr marL="50800" marR="50800" marT="50800" marB="50800" anchor="ctr" anchorCtr="0" horzOverflow="overflow">
                    <a:lnL w="0">
                      <a:miter lim="400000"/>
                    </a:lnL>
                    <a:lnR w="0">
                      <a:miter lim="400000"/>
                    </a:lnR>
                    <a:lnT w="12700">
                      <a:solidFill>
                        <a:srgbClr val="C0C0C0"/>
                      </a:solidFill>
                      <a:miter lim="400000"/>
                    </a:lnT>
                    <a:lnB w="0">
                      <a:miter lim="400000"/>
                    </a:lnB>
                  </a:tcPr>
                </a:tc>
                <a:tc>
                  <a:txBody>
                    <a:bodyPr/>
                    <a:lstStyle/>
                    <a:p>
                      <a:pPr algn="l" defTabSz="914400">
                        <a:tabLst>
                          <a:tab pos="596900" algn="l"/>
                        </a:tabLst>
                        <a:defRPr sz="1800"/>
                      </a:pPr>
                      <a:r>
                        <a:rPr sz="700">
                          <a:solidFill>
                            <a:srgbClr val="232323"/>
                          </a:solidFill>
                          <a:latin typeface="Helvetica Neue"/>
                          <a:ea typeface="Helvetica Neue"/>
                          <a:cs typeface="Helvetica Neue"/>
                          <a:sym typeface="Helvetica Neue"/>
                        </a:rPr>
                        <a:t>Travis</a:t>
                      </a:r>
                    </a:p>
                  </a:txBody>
                  <a:tcPr marL="50800" marR="50800" marT="50800" marB="50800" anchor="ctr" anchorCtr="0" horzOverflow="overflow">
                    <a:lnL w="0">
                      <a:miter lim="400000"/>
                    </a:lnL>
                    <a:lnR w="0">
                      <a:miter lim="400000"/>
                    </a:lnR>
                    <a:lnT w="12700">
                      <a:solidFill>
                        <a:srgbClr val="C0C0C0"/>
                      </a:solidFill>
                      <a:miter lim="400000"/>
                    </a:lnT>
                    <a:lnB w="0">
                      <a:miter lim="400000"/>
                    </a:lnB>
                  </a:tcPr>
                </a:tc>
                <a:tc>
                  <a:txBody>
                    <a:bodyPr/>
                    <a:lstStyle/>
                    <a:p>
                      <a:pPr algn="r" defTabSz="914400">
                        <a:tabLst>
                          <a:tab pos="596900" algn="l"/>
                        </a:tabLst>
                        <a:defRPr sz="1800"/>
                      </a:pPr>
                      <a:r>
                        <a:rPr sz="700">
                          <a:solidFill>
                            <a:srgbClr val="232323"/>
                          </a:solidFill>
                          <a:latin typeface="Helvetica Neue"/>
                          <a:ea typeface="Helvetica Neue"/>
                          <a:cs typeface="Helvetica Neue"/>
                          <a:sym typeface="Helvetica Neue"/>
                        </a:rPr>
                        <a:t>hello@travisisaacs.com</a:t>
                      </a:r>
                    </a:p>
                  </a:txBody>
                  <a:tcPr marL="50800" marR="50800" marT="50800" marB="50800" anchor="ctr" anchorCtr="0" horzOverflow="overflow">
                    <a:lnL w="0">
                      <a:miter lim="400000"/>
                    </a:lnL>
                    <a:lnR w="0">
                      <a:miter lim="400000"/>
                    </a:lnR>
                    <a:lnT w="12700">
                      <a:solidFill>
                        <a:srgbClr val="C0C0C0"/>
                      </a:solidFill>
                      <a:miter lim="400000"/>
                    </a:lnT>
                    <a:lnB w="0">
                      <a:miter lim="400000"/>
                    </a:lnB>
                  </a:tcPr>
                </a:tc>
              </a:tr>
            </a:tbl>
          </a:graphicData>
        </a:graphic>
      </p:graphicFrame>
      <p:graphicFrame>
        <p:nvGraphicFramePr>
          <p:cNvPr id="354" name="Tabelle"/>
          <p:cNvGraphicFramePr/>
          <p:nvPr/>
        </p:nvGraphicFramePr>
        <p:xfrm>
          <a:off x="3263900" y="317500"/>
          <a:ext cx="2857500" cy="1244600"/>
        </p:xfrm>
        <a:graphic xmlns:a="http://schemas.openxmlformats.org/drawingml/2006/main">
          <a:graphicData uri="http://schemas.openxmlformats.org/drawingml/2006/table">
            <a:tbl>
              <a:tblPr firstCol="0" firstRow="0" lastCol="0" lastRow="0" bandCol="0" bandRow="1" rtl="0">
                <a:tableStyleId>{8F44A2F1-9E1F-4B54-A3A2-5F16C0AD49E2}</a:tableStyleId>
              </a:tblPr>
              <a:tblGrid>
                <a:gridCol w="952500"/>
                <a:gridCol w="952500"/>
                <a:gridCol w="952500"/>
              </a:tblGrid>
              <a:tr h="248919">
                <a:tc>
                  <a:txBody>
                    <a:bodyPr/>
                    <a:lstStyle/>
                    <a:p>
                      <a:pPr algn="l" defTabSz="914400">
                        <a:tabLst>
                          <a:tab pos="596900" algn="l"/>
                        </a:tabLst>
                        <a:defRPr b="1" sz="900">
                          <a:solidFill>
                            <a:srgbClr val="232323"/>
                          </a:solidFill>
                          <a:latin typeface="Marker Felt"/>
                          <a:ea typeface="Marker Felt"/>
                          <a:cs typeface="Marker Felt"/>
                          <a:sym typeface="Marker Felt"/>
                        </a:defRPr>
                      </a:pPr>
                      <a:r>
                        <a:t>Last Name</a:t>
                      </a:r>
                      <a:r>
                        <a:rPr b="0">
                          <a:solidFill>
                            <a:srgbClr val="212121"/>
                          </a:solidFill>
                        </a:rPr>
                        <a:t> </a:t>
                      </a:r>
                      <a:r>
                        <a:rPr b="0">
                          <a:solidFill>
                            <a:srgbClr val="212121"/>
                          </a:solidFill>
                          <a:latin typeface="Webdings"/>
                          <a:ea typeface="Webdings"/>
                          <a:cs typeface="Webdings"/>
                          <a:sym typeface="Webdings"/>
                        </a:rPr>
                        <a:t>6</a:t>
                      </a:r>
                    </a:p>
                  </a:txBody>
                  <a:tcPr marL="50800" marR="50800" marT="50800" marB="50800" anchor="ctr" anchorCtr="0" horzOverflow="overflow">
                    <a:lnL w="0">
                      <a:miter lim="400000"/>
                    </a:lnL>
                    <a:lnR w="0">
                      <a:miter lim="400000"/>
                    </a:lnR>
                    <a:lnT w="25400">
                      <a:solidFill>
                        <a:srgbClr val="5E5E5E"/>
                      </a:solidFill>
                      <a:miter lim="400000"/>
                    </a:lnT>
                    <a:lnB w="25400">
                      <a:solidFill>
                        <a:srgbClr val="5E5E5E"/>
                      </a:solidFill>
                      <a:miter lim="400000"/>
                    </a:lnB>
                  </a:tcPr>
                </a:tc>
                <a:tc>
                  <a:txBody>
                    <a:bodyPr/>
                    <a:lstStyle/>
                    <a:p>
                      <a:pPr algn="l" defTabSz="914400">
                        <a:tabLst>
                          <a:tab pos="596900" algn="l"/>
                        </a:tabLst>
                        <a:defRPr b="1" sz="900">
                          <a:solidFill>
                            <a:srgbClr val="232323"/>
                          </a:solidFill>
                          <a:latin typeface="Marker Felt"/>
                          <a:ea typeface="Marker Felt"/>
                          <a:cs typeface="Marker Felt"/>
                          <a:sym typeface="Marker Felt"/>
                        </a:defRPr>
                      </a:pPr>
                      <a:r>
                        <a:t>First Name</a:t>
                      </a:r>
                      <a:r>
                        <a:rPr b="0">
                          <a:solidFill>
                            <a:srgbClr val="212121"/>
                          </a:solidFill>
                        </a:rPr>
                        <a:t> </a:t>
                      </a:r>
                      <a:r>
                        <a:rPr b="0">
                          <a:solidFill>
                            <a:srgbClr val="212121"/>
                          </a:solidFill>
                          <a:latin typeface="Webdings"/>
                          <a:ea typeface="Webdings"/>
                          <a:cs typeface="Webdings"/>
                          <a:sym typeface="Webdings"/>
                        </a:rPr>
                        <a:t>6</a:t>
                      </a:r>
                    </a:p>
                  </a:txBody>
                  <a:tcPr marL="50800" marR="50800" marT="50800" marB="50800" anchor="ctr" anchorCtr="0" horzOverflow="overflow">
                    <a:lnL w="0">
                      <a:miter lim="400000"/>
                    </a:lnL>
                    <a:lnR w="0">
                      <a:miter lim="400000"/>
                    </a:lnR>
                    <a:lnT w="25400">
                      <a:solidFill>
                        <a:srgbClr val="5E5E5E"/>
                      </a:solidFill>
                      <a:miter lim="400000"/>
                    </a:lnT>
                    <a:lnB w="25400">
                      <a:solidFill>
                        <a:srgbClr val="5E5E5E"/>
                      </a:solidFill>
                      <a:miter lim="400000"/>
                    </a:lnB>
                  </a:tcPr>
                </a:tc>
                <a:tc>
                  <a:txBody>
                    <a:bodyPr/>
                    <a:lstStyle/>
                    <a:p>
                      <a:pPr algn="r" defTabSz="914400">
                        <a:tabLst>
                          <a:tab pos="596900" algn="l"/>
                        </a:tabLst>
                        <a:defRPr b="1" sz="900">
                          <a:solidFill>
                            <a:srgbClr val="232323"/>
                          </a:solidFill>
                          <a:latin typeface="Marker Felt"/>
                          <a:ea typeface="Marker Felt"/>
                          <a:cs typeface="Marker Felt"/>
                          <a:sym typeface="Marker Felt"/>
                        </a:defRPr>
                      </a:pPr>
                      <a:r>
                        <a:t>Email</a:t>
                      </a:r>
                      <a:r>
                        <a:rPr b="0">
                          <a:solidFill>
                            <a:srgbClr val="212121"/>
                          </a:solidFill>
                        </a:rPr>
                        <a:t> </a:t>
                      </a:r>
                      <a:r>
                        <a:rPr b="0">
                          <a:solidFill>
                            <a:srgbClr val="212121"/>
                          </a:solidFill>
                          <a:latin typeface="Webdings"/>
                          <a:ea typeface="Webdings"/>
                          <a:cs typeface="Webdings"/>
                          <a:sym typeface="Webdings"/>
                        </a:rPr>
                        <a:t>6</a:t>
                      </a:r>
                    </a:p>
                  </a:txBody>
                  <a:tcPr marL="50800" marR="50800" marT="50800" marB="50800" anchor="ctr" anchorCtr="0" horzOverflow="overflow">
                    <a:lnL w="0">
                      <a:miter lim="400000"/>
                    </a:lnL>
                    <a:lnR w="0">
                      <a:miter lim="400000"/>
                    </a:lnR>
                    <a:lnT w="25400">
                      <a:solidFill>
                        <a:srgbClr val="5E5E5E"/>
                      </a:solidFill>
                      <a:miter lim="400000"/>
                    </a:lnT>
                    <a:lnB w="25400">
                      <a:solidFill>
                        <a:srgbClr val="5E5E5E"/>
                      </a:solidFill>
                      <a:miter lim="400000"/>
                    </a:lnB>
                  </a:tcPr>
                </a:tc>
              </a:tr>
              <a:tr h="248919">
                <a:tc>
                  <a:txBody>
                    <a:bodyPr/>
                    <a:lstStyle/>
                    <a:p>
                      <a:pPr algn="l" defTabSz="914400">
                        <a:tabLst>
                          <a:tab pos="596900" algn="l"/>
                        </a:tabLst>
                        <a:defRPr sz="1800"/>
                      </a:pPr>
                      <a:r>
                        <a:rPr sz="700">
                          <a:solidFill>
                            <a:srgbClr val="232323"/>
                          </a:solidFill>
                          <a:latin typeface="Marker Felt"/>
                          <a:ea typeface="Marker Felt"/>
                          <a:cs typeface="Marker Felt"/>
                          <a:sym typeface="Marker Felt"/>
                        </a:rPr>
                        <a:t>Isaacs</a:t>
                      </a:r>
                    </a:p>
                  </a:txBody>
                  <a:tcPr marL="50800" marR="50800" marT="50800" marB="50800" anchor="ctr" anchorCtr="0" horzOverflow="overflow">
                    <a:lnL w="0">
                      <a:miter lim="400000"/>
                    </a:lnL>
                    <a:lnR w="0">
                      <a:miter lim="400000"/>
                    </a:lnR>
                    <a:lnT w="25400">
                      <a:solidFill>
                        <a:srgbClr val="5E5E5E"/>
                      </a:solidFill>
                      <a:miter lim="400000"/>
                    </a:lnT>
                    <a:lnB w="0">
                      <a:miter lim="400000"/>
                    </a:lnB>
                  </a:tcPr>
                </a:tc>
                <a:tc>
                  <a:txBody>
                    <a:bodyPr/>
                    <a:lstStyle/>
                    <a:p>
                      <a:pPr algn="l" defTabSz="914400">
                        <a:tabLst>
                          <a:tab pos="596900" algn="l"/>
                        </a:tabLst>
                        <a:defRPr sz="1800"/>
                      </a:pPr>
                      <a:r>
                        <a:rPr sz="700">
                          <a:solidFill>
                            <a:srgbClr val="232323"/>
                          </a:solidFill>
                          <a:latin typeface="Marker Felt"/>
                          <a:ea typeface="Marker Felt"/>
                          <a:cs typeface="Marker Felt"/>
                          <a:sym typeface="Marker Felt"/>
                        </a:rPr>
                        <a:t>Travis</a:t>
                      </a:r>
                    </a:p>
                  </a:txBody>
                  <a:tcPr marL="50800" marR="50800" marT="50800" marB="50800" anchor="ctr" anchorCtr="0" horzOverflow="overflow">
                    <a:lnL w="0">
                      <a:miter lim="400000"/>
                    </a:lnL>
                    <a:lnR w="0">
                      <a:miter lim="400000"/>
                    </a:lnR>
                    <a:lnT w="25400">
                      <a:solidFill>
                        <a:srgbClr val="5E5E5E"/>
                      </a:solidFill>
                      <a:miter lim="400000"/>
                    </a:lnT>
                    <a:lnB w="0">
                      <a:miter lim="400000"/>
                    </a:lnB>
                  </a:tcPr>
                </a:tc>
                <a:tc>
                  <a:txBody>
                    <a:bodyPr/>
                    <a:lstStyle/>
                    <a:p>
                      <a:pPr algn="r" defTabSz="914400">
                        <a:tabLst>
                          <a:tab pos="596900" algn="l"/>
                        </a:tabLst>
                        <a:defRPr sz="1800"/>
                      </a:pPr>
                      <a:r>
                        <a:rPr sz="700">
                          <a:solidFill>
                            <a:srgbClr val="232323"/>
                          </a:solidFill>
                          <a:latin typeface="Marker Felt"/>
                          <a:ea typeface="Marker Felt"/>
                          <a:cs typeface="Marker Felt"/>
                          <a:sym typeface="Marker Felt"/>
                        </a:rPr>
                        <a:t>hello@travisisaacs.com</a:t>
                      </a:r>
                    </a:p>
                  </a:txBody>
                  <a:tcPr marL="50800" marR="50800" marT="50800" marB="50800" anchor="ctr" anchorCtr="0" horzOverflow="overflow">
                    <a:lnL w="0">
                      <a:miter lim="400000"/>
                    </a:lnL>
                    <a:lnR w="0">
                      <a:miter lim="400000"/>
                    </a:lnR>
                    <a:lnT w="25400">
                      <a:solidFill>
                        <a:srgbClr val="5E5E5E"/>
                      </a:solidFill>
                      <a:miter lim="400000"/>
                    </a:lnT>
                    <a:lnB w="0">
                      <a:miter lim="400000"/>
                    </a:lnB>
                  </a:tcPr>
                </a:tc>
              </a:tr>
              <a:tr h="248919">
                <a:tc>
                  <a:txBody>
                    <a:bodyPr/>
                    <a:lstStyle/>
                    <a:p>
                      <a:pPr algn="l" defTabSz="914400">
                        <a:tabLst>
                          <a:tab pos="596900" algn="l"/>
                        </a:tabLst>
                        <a:defRPr sz="1800"/>
                      </a:pPr>
                      <a:r>
                        <a:rPr sz="700">
                          <a:solidFill>
                            <a:srgbClr val="232323"/>
                          </a:solidFill>
                          <a:latin typeface="Marker Felt"/>
                          <a:ea typeface="Marker Felt"/>
                          <a:cs typeface="Marker Felt"/>
                          <a:sym typeface="Marker Felt"/>
                        </a:rPr>
                        <a:t>Isaacs</a:t>
                      </a:r>
                    </a:p>
                  </a:txBody>
                  <a:tcPr marL="50800" marR="50800" marT="50800" marB="50800" anchor="ctr" anchorCtr="0" horzOverflow="overflow">
                    <a:lnL w="0">
                      <a:miter lim="400000"/>
                    </a:lnL>
                    <a:lnR w="0">
                      <a:miter lim="400000"/>
                    </a:lnR>
                    <a:lnT w="0">
                      <a:miter lim="400000"/>
                    </a:lnT>
                    <a:lnB w="0">
                      <a:miter lim="400000"/>
                    </a:lnB>
                  </a:tcPr>
                </a:tc>
                <a:tc>
                  <a:txBody>
                    <a:bodyPr/>
                    <a:lstStyle/>
                    <a:p>
                      <a:pPr algn="l" defTabSz="914400">
                        <a:tabLst>
                          <a:tab pos="596900" algn="l"/>
                        </a:tabLst>
                        <a:defRPr sz="1800"/>
                      </a:pPr>
                      <a:r>
                        <a:rPr sz="700">
                          <a:solidFill>
                            <a:srgbClr val="232323"/>
                          </a:solidFill>
                          <a:latin typeface="Marker Felt"/>
                          <a:ea typeface="Marker Felt"/>
                          <a:cs typeface="Marker Felt"/>
                          <a:sym typeface="Marker Felt"/>
                        </a:rPr>
                        <a:t>Travis</a:t>
                      </a:r>
                    </a:p>
                  </a:txBody>
                  <a:tcPr marL="50800" marR="50800" marT="50800" marB="50800" anchor="ctr" anchorCtr="0" horzOverflow="overflow">
                    <a:lnL w="0">
                      <a:miter lim="400000"/>
                    </a:lnL>
                    <a:lnR w="0">
                      <a:miter lim="400000"/>
                    </a:lnR>
                    <a:lnT w="0">
                      <a:miter lim="400000"/>
                    </a:lnT>
                    <a:lnB w="0">
                      <a:miter lim="400000"/>
                    </a:lnB>
                  </a:tcPr>
                </a:tc>
                <a:tc>
                  <a:txBody>
                    <a:bodyPr/>
                    <a:lstStyle/>
                    <a:p>
                      <a:pPr algn="r" defTabSz="914400">
                        <a:tabLst>
                          <a:tab pos="596900" algn="l"/>
                        </a:tabLst>
                        <a:defRPr sz="1800"/>
                      </a:pPr>
                      <a:r>
                        <a:rPr sz="700">
                          <a:solidFill>
                            <a:srgbClr val="232323"/>
                          </a:solidFill>
                          <a:latin typeface="Marker Felt"/>
                          <a:ea typeface="Marker Felt"/>
                          <a:cs typeface="Marker Felt"/>
                          <a:sym typeface="Marker Felt"/>
                        </a:rPr>
                        <a:t>hello@travisisaacs.com</a:t>
                      </a:r>
                    </a:p>
                  </a:txBody>
                  <a:tcPr marL="50800" marR="50800" marT="50800" marB="50800" anchor="ctr" anchorCtr="0" horzOverflow="overflow">
                    <a:lnL w="0">
                      <a:miter lim="400000"/>
                    </a:lnL>
                    <a:lnR w="0">
                      <a:miter lim="400000"/>
                    </a:lnR>
                    <a:lnT w="0">
                      <a:miter lim="400000"/>
                    </a:lnT>
                    <a:lnB w="0">
                      <a:miter lim="400000"/>
                    </a:lnB>
                  </a:tcPr>
                </a:tc>
              </a:tr>
              <a:tr h="248919">
                <a:tc>
                  <a:txBody>
                    <a:bodyPr/>
                    <a:lstStyle/>
                    <a:p>
                      <a:pPr algn="l" defTabSz="914400">
                        <a:tabLst>
                          <a:tab pos="596900" algn="l"/>
                        </a:tabLst>
                        <a:defRPr sz="1800"/>
                      </a:pPr>
                      <a:r>
                        <a:rPr sz="700">
                          <a:solidFill>
                            <a:srgbClr val="232323"/>
                          </a:solidFill>
                          <a:latin typeface="Marker Felt"/>
                          <a:ea typeface="Marker Felt"/>
                          <a:cs typeface="Marker Felt"/>
                          <a:sym typeface="Marker Felt"/>
                        </a:rPr>
                        <a:t>Isaacs</a:t>
                      </a:r>
                    </a:p>
                  </a:txBody>
                  <a:tcPr marL="50800" marR="50800" marT="50800" marB="50800" anchor="ctr" anchorCtr="0" horzOverflow="overflow">
                    <a:lnL w="0">
                      <a:miter lim="400000"/>
                    </a:lnL>
                    <a:lnR w="0">
                      <a:miter lim="400000"/>
                    </a:lnR>
                    <a:lnT w="0">
                      <a:miter lim="400000"/>
                    </a:lnT>
                    <a:lnB w="0">
                      <a:miter lim="400000"/>
                    </a:lnB>
                  </a:tcPr>
                </a:tc>
                <a:tc>
                  <a:txBody>
                    <a:bodyPr/>
                    <a:lstStyle/>
                    <a:p>
                      <a:pPr algn="l" defTabSz="914400">
                        <a:tabLst>
                          <a:tab pos="596900" algn="l"/>
                        </a:tabLst>
                        <a:defRPr sz="1800"/>
                      </a:pPr>
                      <a:r>
                        <a:rPr sz="700">
                          <a:solidFill>
                            <a:srgbClr val="232323"/>
                          </a:solidFill>
                          <a:latin typeface="Marker Felt"/>
                          <a:ea typeface="Marker Felt"/>
                          <a:cs typeface="Marker Felt"/>
                          <a:sym typeface="Marker Felt"/>
                        </a:rPr>
                        <a:t>Travis</a:t>
                      </a:r>
                    </a:p>
                  </a:txBody>
                  <a:tcPr marL="50800" marR="50800" marT="50800" marB="50800" anchor="ctr" anchorCtr="0" horzOverflow="overflow">
                    <a:lnL w="0">
                      <a:miter lim="400000"/>
                    </a:lnL>
                    <a:lnR w="0">
                      <a:miter lim="400000"/>
                    </a:lnR>
                    <a:lnT w="0">
                      <a:miter lim="400000"/>
                    </a:lnT>
                    <a:lnB w="0">
                      <a:miter lim="400000"/>
                    </a:lnB>
                  </a:tcPr>
                </a:tc>
                <a:tc>
                  <a:txBody>
                    <a:bodyPr/>
                    <a:lstStyle/>
                    <a:p>
                      <a:pPr algn="r" defTabSz="914400">
                        <a:tabLst>
                          <a:tab pos="596900" algn="l"/>
                        </a:tabLst>
                        <a:defRPr sz="1800"/>
                      </a:pPr>
                      <a:r>
                        <a:rPr sz="700">
                          <a:solidFill>
                            <a:srgbClr val="232323"/>
                          </a:solidFill>
                          <a:latin typeface="Marker Felt"/>
                          <a:ea typeface="Marker Felt"/>
                          <a:cs typeface="Marker Felt"/>
                          <a:sym typeface="Marker Felt"/>
                        </a:rPr>
                        <a:t>hello@travisisaacs.com</a:t>
                      </a:r>
                    </a:p>
                  </a:txBody>
                  <a:tcPr marL="50800" marR="50800" marT="50800" marB="50800" anchor="ctr" anchorCtr="0" horzOverflow="overflow">
                    <a:lnL w="0">
                      <a:miter lim="400000"/>
                    </a:lnL>
                    <a:lnR w="0">
                      <a:miter lim="400000"/>
                    </a:lnR>
                    <a:lnT w="0">
                      <a:miter lim="400000"/>
                    </a:lnT>
                    <a:lnB w="0">
                      <a:miter lim="400000"/>
                    </a:lnB>
                  </a:tcPr>
                </a:tc>
              </a:tr>
              <a:tr h="248919">
                <a:tc>
                  <a:txBody>
                    <a:bodyPr/>
                    <a:lstStyle/>
                    <a:p>
                      <a:pPr algn="l" defTabSz="914400">
                        <a:tabLst>
                          <a:tab pos="596900" algn="l"/>
                        </a:tabLst>
                        <a:defRPr sz="1800"/>
                      </a:pPr>
                      <a:r>
                        <a:rPr sz="700">
                          <a:solidFill>
                            <a:srgbClr val="232323"/>
                          </a:solidFill>
                          <a:latin typeface="Marker Felt"/>
                          <a:ea typeface="Marker Felt"/>
                          <a:cs typeface="Marker Felt"/>
                          <a:sym typeface="Marker Felt"/>
                        </a:rPr>
                        <a:t>Isaacs</a:t>
                      </a:r>
                    </a:p>
                  </a:txBody>
                  <a:tcPr marL="50800" marR="50800" marT="50800" marB="50800" anchor="ctr" anchorCtr="0" horzOverflow="overflow">
                    <a:lnL w="0">
                      <a:miter lim="400000"/>
                    </a:lnL>
                    <a:lnR w="0">
                      <a:miter lim="400000"/>
                    </a:lnR>
                    <a:lnT w="0">
                      <a:miter lim="400000"/>
                    </a:lnT>
                    <a:lnB w="25400">
                      <a:solidFill>
                        <a:srgbClr val="5E5E5E"/>
                      </a:solidFill>
                      <a:miter lim="400000"/>
                    </a:lnB>
                  </a:tcPr>
                </a:tc>
                <a:tc>
                  <a:txBody>
                    <a:bodyPr/>
                    <a:lstStyle/>
                    <a:p>
                      <a:pPr algn="l" defTabSz="914400">
                        <a:tabLst>
                          <a:tab pos="596900" algn="l"/>
                        </a:tabLst>
                        <a:defRPr sz="1800"/>
                      </a:pPr>
                      <a:r>
                        <a:rPr sz="700">
                          <a:solidFill>
                            <a:srgbClr val="232323"/>
                          </a:solidFill>
                          <a:latin typeface="Marker Felt"/>
                          <a:ea typeface="Marker Felt"/>
                          <a:cs typeface="Marker Felt"/>
                          <a:sym typeface="Marker Felt"/>
                        </a:rPr>
                        <a:t>Travis</a:t>
                      </a:r>
                    </a:p>
                  </a:txBody>
                  <a:tcPr marL="50800" marR="50800" marT="50800" marB="50800" anchor="ctr" anchorCtr="0" horzOverflow="overflow">
                    <a:lnL w="0">
                      <a:miter lim="400000"/>
                    </a:lnL>
                    <a:lnR w="0">
                      <a:miter lim="400000"/>
                    </a:lnR>
                    <a:lnT w="0">
                      <a:miter lim="400000"/>
                    </a:lnT>
                    <a:lnB w="25400">
                      <a:solidFill>
                        <a:srgbClr val="5E5E5E"/>
                      </a:solidFill>
                      <a:miter lim="400000"/>
                    </a:lnB>
                  </a:tcPr>
                </a:tc>
                <a:tc>
                  <a:txBody>
                    <a:bodyPr/>
                    <a:lstStyle/>
                    <a:p>
                      <a:pPr algn="r" defTabSz="914400">
                        <a:tabLst>
                          <a:tab pos="596900" algn="l"/>
                        </a:tabLst>
                        <a:defRPr sz="1800"/>
                      </a:pPr>
                      <a:r>
                        <a:rPr sz="700">
                          <a:solidFill>
                            <a:srgbClr val="232323"/>
                          </a:solidFill>
                          <a:latin typeface="Marker Felt"/>
                          <a:ea typeface="Marker Felt"/>
                          <a:cs typeface="Marker Felt"/>
                          <a:sym typeface="Marker Felt"/>
                        </a:rPr>
                        <a:t>hello@travisisaacs.com</a:t>
                      </a:r>
                    </a:p>
                  </a:txBody>
                  <a:tcPr marL="50800" marR="50800" marT="50800" marB="50800" anchor="ctr" anchorCtr="0" horzOverflow="overflow">
                    <a:lnL w="0">
                      <a:miter lim="400000"/>
                    </a:lnL>
                    <a:lnR w="0">
                      <a:miter lim="400000"/>
                    </a:lnR>
                    <a:lnT w="0">
                      <a:miter lim="400000"/>
                    </a:lnT>
                    <a:lnB w="25400">
                      <a:solidFill>
                        <a:srgbClr val="5E5E5E"/>
                      </a:solidFill>
                      <a:miter lim="400000"/>
                    </a:lnB>
                  </a:tcPr>
                </a:tc>
              </a:tr>
            </a:tbl>
          </a:graphicData>
        </a:graphic>
      </p:graphicFrame>
      <p:graphicFrame>
        <p:nvGraphicFramePr>
          <p:cNvPr id="355" name="Tabelle"/>
          <p:cNvGraphicFramePr/>
          <p:nvPr/>
        </p:nvGraphicFramePr>
        <p:xfrm>
          <a:off x="3263900" y="1739900"/>
          <a:ext cx="2857500" cy="1244600"/>
        </p:xfrm>
        <a:graphic xmlns:a="http://schemas.openxmlformats.org/drawingml/2006/main">
          <a:graphicData uri="http://schemas.openxmlformats.org/drawingml/2006/table">
            <a:tbl>
              <a:tblPr firstCol="0" firstRow="0" lastCol="0" lastRow="0" bandCol="0" bandRow="1" rtl="0">
                <a:tableStyleId>{8F44A2F1-9E1F-4B54-A3A2-5F16C0AD49E2}</a:tableStyleId>
              </a:tblPr>
              <a:tblGrid>
                <a:gridCol w="952500"/>
                <a:gridCol w="952500"/>
                <a:gridCol w="952500"/>
              </a:tblGrid>
              <a:tr h="248919">
                <a:tc>
                  <a:txBody>
                    <a:bodyPr/>
                    <a:lstStyle/>
                    <a:p>
                      <a:pPr algn="l">
                        <a:defRPr b="1" sz="800">
                          <a:solidFill>
                            <a:srgbClr val="232323"/>
                          </a:solidFill>
                          <a:effectLst>
                            <a:outerShdw sx="100000" sy="100000" kx="0" ky="0" algn="b" rotWithShape="0" blurRad="12700" dist="12700" dir="5400000">
                              <a:srgbClr val="FFFFFF"/>
                            </a:outerShdw>
                          </a:effectLst>
                          <a:latin typeface="Marker Felt"/>
                          <a:ea typeface="Marker Felt"/>
                          <a:cs typeface="Marker Felt"/>
                          <a:sym typeface="Marker Felt"/>
                        </a:defRPr>
                      </a:pPr>
                      <a:r>
                        <a:t>Last Name</a:t>
                      </a:r>
                      <a:r>
                        <a:rPr b="0" sz="900">
                          <a:solidFill>
                            <a:srgbClr val="212121"/>
                          </a:solidFill>
                        </a:rPr>
                        <a:t> </a:t>
                      </a:r>
                      <a:r>
                        <a:rPr b="0" sz="900">
                          <a:solidFill>
                            <a:srgbClr val="212121"/>
                          </a:solidFill>
                          <a:latin typeface="Webdings"/>
                          <a:ea typeface="Webdings"/>
                          <a:cs typeface="Webdings"/>
                          <a:sym typeface="Webdings"/>
                        </a:rPr>
                        <a:t>6</a:t>
                      </a:r>
                    </a:p>
                  </a:txBody>
                  <a:tcPr marL="50800" marR="50800" marT="50800" marB="50800" anchor="ctr" anchorCtr="0" horzOverflow="overflow">
                    <a:lnL w="12700">
                      <a:solidFill>
                        <a:srgbClr val="A9A9A9"/>
                      </a:solidFill>
                      <a:miter lim="400000"/>
                    </a:lnL>
                    <a:lnR w="0">
                      <a:miter lim="400000"/>
                    </a:lnR>
                    <a:lnT w="12700">
                      <a:solidFill>
                        <a:srgbClr val="A9A9A9"/>
                      </a:solidFill>
                      <a:miter lim="400000"/>
                    </a:lnT>
                    <a:lnB w="12700">
                      <a:solidFill>
                        <a:srgbClr val="A9A9A9"/>
                      </a:solidFill>
                      <a:miter lim="400000"/>
                    </a:lnB>
                    <a:solidFill>
                      <a:srgbClr val="EBEBEB"/>
                    </a:solidFill>
                  </a:tcPr>
                </a:tc>
                <a:tc>
                  <a:txBody>
                    <a:bodyPr/>
                    <a:lstStyle/>
                    <a:p>
                      <a:pPr algn="l">
                        <a:defRPr b="1" sz="800">
                          <a:solidFill>
                            <a:srgbClr val="232323"/>
                          </a:solidFill>
                          <a:effectLst>
                            <a:outerShdw sx="100000" sy="100000" kx="0" ky="0" algn="b" rotWithShape="0" blurRad="12700" dist="12700" dir="5400000">
                              <a:srgbClr val="FFFFFF"/>
                            </a:outerShdw>
                          </a:effectLst>
                          <a:latin typeface="Marker Felt"/>
                          <a:ea typeface="Marker Felt"/>
                          <a:cs typeface="Marker Felt"/>
                          <a:sym typeface="Marker Felt"/>
                        </a:defRPr>
                      </a:pPr>
                      <a:r>
                        <a:t>First Name</a:t>
                      </a:r>
                      <a:r>
                        <a:rPr b="0" sz="900">
                          <a:solidFill>
                            <a:srgbClr val="212121"/>
                          </a:solidFill>
                        </a:rPr>
                        <a:t> </a:t>
                      </a:r>
                      <a:r>
                        <a:rPr b="0" sz="900">
                          <a:solidFill>
                            <a:srgbClr val="212121"/>
                          </a:solidFill>
                          <a:latin typeface="Webdings"/>
                          <a:ea typeface="Webdings"/>
                          <a:cs typeface="Webdings"/>
                          <a:sym typeface="Webdings"/>
                        </a:rPr>
                        <a:t>6</a:t>
                      </a:r>
                    </a:p>
                  </a:txBody>
                  <a:tcPr marL="50800" marR="50800" marT="50800" marB="50800" anchor="ctr" anchorCtr="0" horzOverflow="overflow">
                    <a:lnL w="0">
                      <a:miter lim="400000"/>
                    </a:lnL>
                    <a:lnR w="0">
                      <a:miter lim="400000"/>
                    </a:lnR>
                    <a:lnT w="12700">
                      <a:solidFill>
                        <a:srgbClr val="A9A9A9"/>
                      </a:solidFill>
                      <a:miter lim="400000"/>
                    </a:lnT>
                    <a:lnB w="12700">
                      <a:solidFill>
                        <a:srgbClr val="A9A9A9"/>
                      </a:solidFill>
                      <a:miter lim="400000"/>
                    </a:lnB>
                    <a:solidFill>
                      <a:srgbClr val="EBEBEB"/>
                    </a:solidFill>
                  </a:tcPr>
                </a:tc>
                <a:tc>
                  <a:txBody>
                    <a:bodyPr/>
                    <a:lstStyle/>
                    <a:p>
                      <a:pPr algn="r">
                        <a:defRPr b="1" sz="800">
                          <a:solidFill>
                            <a:srgbClr val="232323"/>
                          </a:solidFill>
                          <a:effectLst>
                            <a:outerShdw sx="100000" sy="100000" kx="0" ky="0" algn="b" rotWithShape="0" blurRad="12700" dist="12700" dir="5400000">
                              <a:srgbClr val="FFFFFF"/>
                            </a:outerShdw>
                          </a:effectLst>
                          <a:latin typeface="Marker Felt"/>
                          <a:ea typeface="Marker Felt"/>
                          <a:cs typeface="Marker Felt"/>
                          <a:sym typeface="Marker Felt"/>
                        </a:defRPr>
                      </a:pPr>
                      <a:r>
                        <a:t>Email</a:t>
                      </a:r>
                      <a:r>
                        <a:rPr b="0" sz="900">
                          <a:solidFill>
                            <a:srgbClr val="212121"/>
                          </a:solidFill>
                        </a:rPr>
                        <a:t> </a:t>
                      </a:r>
                      <a:r>
                        <a:rPr b="0" sz="900">
                          <a:solidFill>
                            <a:srgbClr val="212121"/>
                          </a:solidFill>
                          <a:latin typeface="Webdings"/>
                          <a:ea typeface="Webdings"/>
                          <a:cs typeface="Webdings"/>
                          <a:sym typeface="Webdings"/>
                        </a:rPr>
                        <a:t>6</a:t>
                      </a:r>
                    </a:p>
                  </a:txBody>
                  <a:tcPr marL="50800" marR="50800" marT="50800" marB="50800" anchor="ctr" anchorCtr="0" horzOverflow="overflow">
                    <a:lnL w="0">
                      <a:miter lim="400000"/>
                    </a:lnL>
                    <a:lnR w="12700">
                      <a:solidFill>
                        <a:srgbClr val="A9A9A9"/>
                      </a:solidFill>
                      <a:miter lim="400000"/>
                    </a:lnR>
                    <a:lnT w="12700">
                      <a:solidFill>
                        <a:srgbClr val="A9A9A9"/>
                      </a:solidFill>
                      <a:miter lim="400000"/>
                    </a:lnT>
                    <a:lnB w="12700">
                      <a:solidFill>
                        <a:srgbClr val="A9A9A9"/>
                      </a:solidFill>
                      <a:miter lim="400000"/>
                    </a:lnB>
                    <a:solidFill>
                      <a:srgbClr val="EBEBEB"/>
                    </a:solidFill>
                  </a:tcPr>
                </a:tc>
              </a:tr>
              <a:tr h="248919">
                <a:tc>
                  <a:txBody>
                    <a:bodyPr/>
                    <a:lstStyle/>
                    <a:p>
                      <a:pPr algn="l" defTabSz="914400">
                        <a:tabLst>
                          <a:tab pos="596900" algn="l"/>
                        </a:tabLst>
                        <a:defRPr sz="1800"/>
                      </a:pPr>
                      <a:r>
                        <a:rPr sz="700">
                          <a:solidFill>
                            <a:srgbClr val="232323"/>
                          </a:solidFill>
                          <a:latin typeface="Marker Felt"/>
                          <a:ea typeface="Marker Felt"/>
                          <a:cs typeface="Marker Felt"/>
                          <a:sym typeface="Marker Felt"/>
                        </a:rPr>
                        <a:t>Isaacs</a:t>
                      </a:r>
                    </a:p>
                  </a:txBody>
                  <a:tcPr marL="50800" marR="50800" marT="50800" marB="50800" anchor="ctr" anchorCtr="0" horzOverflow="overflow">
                    <a:lnL w="12700">
                      <a:solidFill>
                        <a:srgbClr val="797979"/>
                      </a:solidFill>
                      <a:miter lim="400000"/>
                    </a:lnL>
                    <a:lnR w="0">
                      <a:miter lim="400000"/>
                    </a:lnR>
                    <a:lnT w="12700">
                      <a:solidFill>
                        <a:srgbClr val="A9A9A9"/>
                      </a:solidFill>
                      <a:miter lim="400000"/>
                    </a:lnT>
                    <a:lnB w="0">
                      <a:miter lim="400000"/>
                    </a:lnB>
                  </a:tcPr>
                </a:tc>
                <a:tc>
                  <a:txBody>
                    <a:bodyPr/>
                    <a:lstStyle/>
                    <a:p>
                      <a:pPr algn="l" defTabSz="914400">
                        <a:tabLst>
                          <a:tab pos="596900" algn="l"/>
                        </a:tabLst>
                        <a:defRPr sz="1800"/>
                      </a:pPr>
                      <a:r>
                        <a:rPr sz="700">
                          <a:solidFill>
                            <a:srgbClr val="232323"/>
                          </a:solidFill>
                          <a:latin typeface="Marker Felt"/>
                          <a:ea typeface="Marker Felt"/>
                          <a:cs typeface="Marker Felt"/>
                          <a:sym typeface="Marker Felt"/>
                        </a:rPr>
                        <a:t>Travis</a:t>
                      </a:r>
                    </a:p>
                  </a:txBody>
                  <a:tcPr marL="50800" marR="50800" marT="50800" marB="50800" anchor="ctr" anchorCtr="0" horzOverflow="overflow">
                    <a:lnL w="0">
                      <a:miter lim="400000"/>
                    </a:lnL>
                    <a:lnR w="0">
                      <a:miter lim="400000"/>
                    </a:lnR>
                    <a:lnT w="12700">
                      <a:solidFill>
                        <a:srgbClr val="A9A9A9"/>
                      </a:solidFill>
                      <a:miter lim="400000"/>
                    </a:lnT>
                    <a:lnB w="0">
                      <a:miter lim="400000"/>
                    </a:lnB>
                  </a:tcPr>
                </a:tc>
                <a:tc>
                  <a:txBody>
                    <a:bodyPr/>
                    <a:lstStyle/>
                    <a:p>
                      <a:pPr algn="r" defTabSz="914400">
                        <a:tabLst>
                          <a:tab pos="596900" algn="l"/>
                        </a:tabLst>
                        <a:defRPr sz="1800"/>
                      </a:pPr>
                      <a:r>
                        <a:rPr sz="700">
                          <a:solidFill>
                            <a:srgbClr val="232323"/>
                          </a:solidFill>
                          <a:latin typeface="Marker Felt"/>
                          <a:ea typeface="Marker Felt"/>
                          <a:cs typeface="Marker Felt"/>
                          <a:sym typeface="Marker Felt"/>
                        </a:rPr>
                        <a:t>hello@travisisaacs.com</a:t>
                      </a:r>
                    </a:p>
                  </a:txBody>
                  <a:tcPr marL="50800" marR="50800" marT="50800" marB="50800" anchor="ctr" anchorCtr="0" horzOverflow="overflow">
                    <a:lnL w="0">
                      <a:miter lim="400000"/>
                    </a:lnL>
                    <a:lnR w="12700">
                      <a:solidFill>
                        <a:srgbClr val="797979"/>
                      </a:solidFill>
                      <a:miter lim="400000"/>
                    </a:lnR>
                    <a:lnT w="12700">
                      <a:solidFill>
                        <a:srgbClr val="A9A9A9"/>
                      </a:solidFill>
                      <a:miter lim="400000"/>
                    </a:lnT>
                    <a:lnB w="0">
                      <a:miter lim="400000"/>
                    </a:lnB>
                  </a:tcPr>
                </a:tc>
              </a:tr>
              <a:tr h="248919">
                <a:tc>
                  <a:txBody>
                    <a:bodyPr/>
                    <a:lstStyle/>
                    <a:p>
                      <a:pPr algn="l" defTabSz="914400">
                        <a:tabLst>
                          <a:tab pos="596900" algn="l"/>
                        </a:tabLst>
                        <a:defRPr sz="1800"/>
                      </a:pPr>
                      <a:r>
                        <a:rPr sz="700">
                          <a:solidFill>
                            <a:srgbClr val="232323"/>
                          </a:solidFill>
                          <a:latin typeface="Marker Felt"/>
                          <a:ea typeface="Marker Felt"/>
                          <a:cs typeface="Marker Felt"/>
                          <a:sym typeface="Marker Felt"/>
                        </a:rPr>
                        <a:t>Isaacs</a:t>
                      </a:r>
                    </a:p>
                  </a:txBody>
                  <a:tcPr marL="50800" marR="50800" marT="50800" marB="50800" anchor="ctr" anchorCtr="0" horzOverflow="overflow">
                    <a:lnL w="12700">
                      <a:solidFill>
                        <a:srgbClr val="797979"/>
                      </a:solidFill>
                      <a:miter lim="400000"/>
                    </a:lnL>
                    <a:lnR w="0">
                      <a:miter lim="400000"/>
                    </a:lnR>
                    <a:lnT w="0">
                      <a:miter lim="400000"/>
                    </a:lnT>
                    <a:lnB w="0">
                      <a:miter lim="400000"/>
                    </a:lnB>
                  </a:tcPr>
                </a:tc>
                <a:tc>
                  <a:txBody>
                    <a:bodyPr/>
                    <a:lstStyle/>
                    <a:p>
                      <a:pPr algn="l" defTabSz="914400">
                        <a:tabLst>
                          <a:tab pos="596900" algn="l"/>
                        </a:tabLst>
                        <a:defRPr sz="1800"/>
                      </a:pPr>
                      <a:r>
                        <a:rPr sz="700">
                          <a:solidFill>
                            <a:srgbClr val="232323"/>
                          </a:solidFill>
                          <a:latin typeface="Marker Felt"/>
                          <a:ea typeface="Marker Felt"/>
                          <a:cs typeface="Marker Felt"/>
                          <a:sym typeface="Marker Felt"/>
                        </a:rPr>
                        <a:t>Travis</a:t>
                      </a:r>
                    </a:p>
                  </a:txBody>
                  <a:tcPr marL="50800" marR="50800" marT="50800" marB="50800" anchor="ctr" anchorCtr="0" horzOverflow="overflow">
                    <a:lnL w="0">
                      <a:miter lim="400000"/>
                    </a:lnL>
                    <a:lnR w="0">
                      <a:miter lim="400000"/>
                    </a:lnR>
                    <a:lnT w="0">
                      <a:miter lim="400000"/>
                    </a:lnT>
                    <a:lnB w="0">
                      <a:miter lim="400000"/>
                    </a:lnB>
                  </a:tcPr>
                </a:tc>
                <a:tc>
                  <a:txBody>
                    <a:bodyPr/>
                    <a:lstStyle/>
                    <a:p>
                      <a:pPr algn="r" defTabSz="914400">
                        <a:tabLst>
                          <a:tab pos="596900" algn="l"/>
                        </a:tabLst>
                        <a:defRPr sz="1800"/>
                      </a:pPr>
                      <a:r>
                        <a:rPr sz="700">
                          <a:solidFill>
                            <a:srgbClr val="232323"/>
                          </a:solidFill>
                          <a:latin typeface="Marker Felt"/>
                          <a:ea typeface="Marker Felt"/>
                          <a:cs typeface="Marker Felt"/>
                          <a:sym typeface="Marker Felt"/>
                        </a:rPr>
                        <a:t>hello@travisisaacs.com</a:t>
                      </a:r>
                    </a:p>
                  </a:txBody>
                  <a:tcPr marL="50800" marR="50800" marT="50800" marB="50800" anchor="ctr" anchorCtr="0" horzOverflow="overflow">
                    <a:lnL w="0">
                      <a:miter lim="400000"/>
                    </a:lnL>
                    <a:lnR w="12700">
                      <a:solidFill>
                        <a:srgbClr val="797979"/>
                      </a:solidFill>
                      <a:miter lim="400000"/>
                    </a:lnR>
                    <a:lnT w="0">
                      <a:miter lim="400000"/>
                    </a:lnT>
                    <a:lnB w="0">
                      <a:miter lim="400000"/>
                    </a:lnB>
                  </a:tcPr>
                </a:tc>
              </a:tr>
              <a:tr h="248919">
                <a:tc>
                  <a:txBody>
                    <a:bodyPr/>
                    <a:lstStyle/>
                    <a:p>
                      <a:pPr algn="l" defTabSz="914400">
                        <a:tabLst>
                          <a:tab pos="596900" algn="l"/>
                        </a:tabLst>
                        <a:defRPr sz="1800"/>
                      </a:pPr>
                      <a:r>
                        <a:rPr sz="700">
                          <a:solidFill>
                            <a:srgbClr val="232323"/>
                          </a:solidFill>
                          <a:latin typeface="Marker Felt"/>
                          <a:ea typeface="Marker Felt"/>
                          <a:cs typeface="Marker Felt"/>
                          <a:sym typeface="Marker Felt"/>
                        </a:rPr>
                        <a:t>Isaacs</a:t>
                      </a:r>
                    </a:p>
                  </a:txBody>
                  <a:tcPr marL="50800" marR="50800" marT="50800" marB="50800" anchor="ctr" anchorCtr="0" horzOverflow="overflow">
                    <a:lnL w="12700">
                      <a:solidFill>
                        <a:srgbClr val="797979"/>
                      </a:solidFill>
                      <a:miter lim="400000"/>
                    </a:lnL>
                    <a:lnR w="0">
                      <a:miter lim="400000"/>
                    </a:lnR>
                    <a:lnT w="0">
                      <a:miter lim="400000"/>
                    </a:lnT>
                    <a:lnB w="0">
                      <a:miter lim="400000"/>
                    </a:lnB>
                  </a:tcPr>
                </a:tc>
                <a:tc>
                  <a:txBody>
                    <a:bodyPr/>
                    <a:lstStyle/>
                    <a:p>
                      <a:pPr algn="l" defTabSz="914400">
                        <a:tabLst>
                          <a:tab pos="596900" algn="l"/>
                        </a:tabLst>
                        <a:defRPr sz="1800"/>
                      </a:pPr>
                      <a:r>
                        <a:rPr sz="700">
                          <a:solidFill>
                            <a:srgbClr val="232323"/>
                          </a:solidFill>
                          <a:latin typeface="Marker Felt"/>
                          <a:ea typeface="Marker Felt"/>
                          <a:cs typeface="Marker Felt"/>
                          <a:sym typeface="Marker Felt"/>
                        </a:rPr>
                        <a:t>Travis</a:t>
                      </a:r>
                    </a:p>
                  </a:txBody>
                  <a:tcPr marL="50800" marR="50800" marT="50800" marB="50800" anchor="ctr" anchorCtr="0" horzOverflow="overflow">
                    <a:lnL w="0">
                      <a:miter lim="400000"/>
                    </a:lnL>
                    <a:lnR w="0">
                      <a:miter lim="400000"/>
                    </a:lnR>
                    <a:lnT w="0">
                      <a:miter lim="400000"/>
                    </a:lnT>
                    <a:lnB w="0">
                      <a:miter lim="400000"/>
                    </a:lnB>
                  </a:tcPr>
                </a:tc>
                <a:tc>
                  <a:txBody>
                    <a:bodyPr/>
                    <a:lstStyle/>
                    <a:p>
                      <a:pPr algn="r" defTabSz="914400">
                        <a:tabLst>
                          <a:tab pos="596900" algn="l"/>
                        </a:tabLst>
                        <a:defRPr sz="1800"/>
                      </a:pPr>
                      <a:r>
                        <a:rPr sz="700">
                          <a:solidFill>
                            <a:srgbClr val="232323"/>
                          </a:solidFill>
                          <a:latin typeface="Marker Felt"/>
                          <a:ea typeface="Marker Felt"/>
                          <a:cs typeface="Marker Felt"/>
                          <a:sym typeface="Marker Felt"/>
                        </a:rPr>
                        <a:t>hello@travisisaacs.com</a:t>
                      </a:r>
                    </a:p>
                  </a:txBody>
                  <a:tcPr marL="50800" marR="50800" marT="50800" marB="50800" anchor="ctr" anchorCtr="0" horzOverflow="overflow">
                    <a:lnL w="0">
                      <a:miter lim="400000"/>
                    </a:lnL>
                    <a:lnR w="12700">
                      <a:solidFill>
                        <a:srgbClr val="797979"/>
                      </a:solidFill>
                      <a:miter lim="400000"/>
                    </a:lnR>
                    <a:lnT w="0">
                      <a:miter lim="400000"/>
                    </a:lnT>
                    <a:lnB w="0">
                      <a:miter lim="400000"/>
                    </a:lnB>
                  </a:tcPr>
                </a:tc>
              </a:tr>
              <a:tr h="248919">
                <a:tc>
                  <a:txBody>
                    <a:bodyPr/>
                    <a:lstStyle/>
                    <a:p>
                      <a:pPr algn="l" defTabSz="914400">
                        <a:tabLst>
                          <a:tab pos="596900" algn="l"/>
                        </a:tabLst>
                        <a:defRPr sz="1800"/>
                      </a:pPr>
                      <a:r>
                        <a:rPr sz="700">
                          <a:solidFill>
                            <a:srgbClr val="232323"/>
                          </a:solidFill>
                          <a:latin typeface="Marker Felt"/>
                          <a:ea typeface="Marker Felt"/>
                          <a:cs typeface="Marker Felt"/>
                          <a:sym typeface="Marker Felt"/>
                        </a:rPr>
                        <a:t>Isaacs</a:t>
                      </a:r>
                    </a:p>
                  </a:txBody>
                  <a:tcPr marL="50800" marR="50800" marT="50800" marB="50800" anchor="ctr" anchorCtr="0" horzOverflow="overflow">
                    <a:lnL w="12700">
                      <a:solidFill>
                        <a:srgbClr val="797979"/>
                      </a:solidFill>
                      <a:miter lim="400000"/>
                    </a:lnL>
                    <a:lnR w="0">
                      <a:miter lim="400000"/>
                    </a:lnR>
                    <a:lnT w="0">
                      <a:miter lim="400000"/>
                    </a:lnT>
                    <a:lnB w="12700">
                      <a:solidFill>
                        <a:srgbClr val="797979"/>
                      </a:solidFill>
                      <a:miter lim="400000"/>
                    </a:lnB>
                  </a:tcPr>
                </a:tc>
                <a:tc>
                  <a:txBody>
                    <a:bodyPr/>
                    <a:lstStyle/>
                    <a:p>
                      <a:pPr algn="l" defTabSz="914400">
                        <a:tabLst>
                          <a:tab pos="596900" algn="l"/>
                        </a:tabLst>
                        <a:defRPr sz="1800"/>
                      </a:pPr>
                      <a:r>
                        <a:rPr sz="700">
                          <a:solidFill>
                            <a:srgbClr val="232323"/>
                          </a:solidFill>
                          <a:latin typeface="Marker Felt"/>
                          <a:ea typeface="Marker Felt"/>
                          <a:cs typeface="Marker Felt"/>
                          <a:sym typeface="Marker Felt"/>
                        </a:rPr>
                        <a:t>Travis</a:t>
                      </a:r>
                    </a:p>
                  </a:txBody>
                  <a:tcPr marL="50800" marR="50800" marT="50800" marB="50800" anchor="ctr" anchorCtr="0" horzOverflow="overflow">
                    <a:lnL w="0">
                      <a:miter lim="400000"/>
                    </a:lnL>
                    <a:lnR w="0">
                      <a:miter lim="400000"/>
                    </a:lnR>
                    <a:lnT w="0">
                      <a:miter lim="400000"/>
                    </a:lnT>
                    <a:lnB w="12700">
                      <a:solidFill>
                        <a:srgbClr val="797979"/>
                      </a:solidFill>
                      <a:miter lim="400000"/>
                    </a:lnB>
                  </a:tcPr>
                </a:tc>
                <a:tc>
                  <a:txBody>
                    <a:bodyPr/>
                    <a:lstStyle/>
                    <a:p>
                      <a:pPr algn="r" defTabSz="914400">
                        <a:tabLst>
                          <a:tab pos="596900" algn="l"/>
                        </a:tabLst>
                        <a:defRPr sz="1800"/>
                      </a:pPr>
                      <a:r>
                        <a:rPr sz="700">
                          <a:solidFill>
                            <a:srgbClr val="232323"/>
                          </a:solidFill>
                          <a:latin typeface="Marker Felt"/>
                          <a:ea typeface="Marker Felt"/>
                          <a:cs typeface="Marker Felt"/>
                          <a:sym typeface="Marker Felt"/>
                        </a:rPr>
                        <a:t>hello@travisisaacs.com</a:t>
                      </a:r>
                    </a:p>
                  </a:txBody>
                  <a:tcPr marL="50800" marR="50800" marT="50800" marB="50800" anchor="ctr" anchorCtr="0" horzOverflow="overflow">
                    <a:lnL w="0">
                      <a:miter lim="400000"/>
                    </a:lnL>
                    <a:lnR w="12700">
                      <a:solidFill>
                        <a:srgbClr val="797979"/>
                      </a:solidFill>
                      <a:miter lim="400000"/>
                    </a:lnR>
                    <a:lnT w="0">
                      <a:miter lim="400000"/>
                    </a:lnT>
                    <a:lnB w="12700">
                      <a:solidFill>
                        <a:srgbClr val="797979"/>
                      </a:solidFill>
                      <a:miter lim="400000"/>
                    </a:lnB>
                  </a:tcPr>
                </a:tc>
              </a:tr>
            </a:tbl>
          </a:graphicData>
        </a:graphic>
      </p:graphicFrame>
      <p:graphicFrame>
        <p:nvGraphicFramePr>
          <p:cNvPr id="356" name="Tabelle"/>
          <p:cNvGraphicFramePr/>
          <p:nvPr/>
        </p:nvGraphicFramePr>
        <p:xfrm>
          <a:off x="3263900" y="3162300"/>
          <a:ext cx="2857500" cy="1244600"/>
        </p:xfrm>
        <a:graphic xmlns:a="http://schemas.openxmlformats.org/drawingml/2006/main">
          <a:graphicData uri="http://schemas.openxmlformats.org/drawingml/2006/table">
            <a:tbl>
              <a:tblPr firstCol="0" firstRow="0" lastCol="0" lastRow="0" bandCol="0" bandRow="0" rtl="0">
                <a:tableStyleId>{8F44A2F1-9E1F-4B54-A3A2-5F16C0AD49E2}</a:tableStyleId>
              </a:tblPr>
              <a:tblGrid>
                <a:gridCol w="952500"/>
                <a:gridCol w="952500"/>
                <a:gridCol w="952500"/>
              </a:tblGrid>
              <a:tr h="248919">
                <a:tc>
                  <a:txBody>
                    <a:bodyPr/>
                    <a:lstStyle/>
                    <a:p>
                      <a:pPr algn="l" defTabSz="914400">
                        <a:tabLst>
                          <a:tab pos="596900" algn="l"/>
                        </a:tabLst>
                        <a:defRPr b="1" sz="900">
                          <a:solidFill>
                            <a:srgbClr val="232323"/>
                          </a:solidFill>
                          <a:latin typeface="Marker Felt"/>
                          <a:ea typeface="Marker Felt"/>
                          <a:cs typeface="Marker Felt"/>
                          <a:sym typeface="Marker Felt"/>
                        </a:defRPr>
                      </a:pPr>
                      <a:r>
                        <a:t>Last Name</a:t>
                      </a:r>
                      <a:r>
                        <a:rPr b="0">
                          <a:solidFill>
                            <a:srgbClr val="212121"/>
                          </a:solidFill>
                        </a:rPr>
                        <a:t> </a:t>
                      </a:r>
                      <a:r>
                        <a:rPr b="0">
                          <a:solidFill>
                            <a:srgbClr val="212121"/>
                          </a:solidFill>
                          <a:latin typeface="Webdings"/>
                          <a:ea typeface="Webdings"/>
                          <a:cs typeface="Webdings"/>
                          <a:sym typeface="Webdings"/>
                        </a:rPr>
                        <a:t>6</a:t>
                      </a:r>
                    </a:p>
                  </a:txBody>
                  <a:tcPr marL="50800" marR="50800" marT="50800" marB="50800" anchor="ctr" anchorCtr="0" horzOverflow="overflow">
                    <a:lnL w="0">
                      <a:miter lim="400000"/>
                    </a:lnL>
                    <a:lnR w="0">
                      <a:miter lim="400000"/>
                    </a:lnR>
                    <a:lnT w="0">
                      <a:miter lim="400000"/>
                    </a:lnT>
                    <a:lnB w="12700">
                      <a:solidFill>
                        <a:srgbClr val="C0C0C0"/>
                      </a:solidFill>
                      <a:miter lim="400000"/>
                    </a:lnB>
                  </a:tcPr>
                </a:tc>
                <a:tc>
                  <a:txBody>
                    <a:bodyPr/>
                    <a:lstStyle/>
                    <a:p>
                      <a:pPr algn="l" defTabSz="914400">
                        <a:tabLst>
                          <a:tab pos="596900" algn="l"/>
                        </a:tabLst>
                        <a:defRPr b="1" sz="900">
                          <a:solidFill>
                            <a:srgbClr val="232323"/>
                          </a:solidFill>
                          <a:latin typeface="Marker Felt"/>
                          <a:ea typeface="Marker Felt"/>
                          <a:cs typeface="Marker Felt"/>
                          <a:sym typeface="Marker Felt"/>
                        </a:defRPr>
                      </a:pPr>
                      <a:r>
                        <a:t>First Name</a:t>
                      </a:r>
                      <a:r>
                        <a:rPr b="0">
                          <a:solidFill>
                            <a:srgbClr val="212121"/>
                          </a:solidFill>
                        </a:rPr>
                        <a:t> </a:t>
                      </a:r>
                      <a:r>
                        <a:rPr b="0">
                          <a:solidFill>
                            <a:srgbClr val="212121"/>
                          </a:solidFill>
                          <a:latin typeface="Webdings"/>
                          <a:ea typeface="Webdings"/>
                          <a:cs typeface="Webdings"/>
                          <a:sym typeface="Webdings"/>
                        </a:rPr>
                        <a:t>6</a:t>
                      </a:r>
                    </a:p>
                  </a:txBody>
                  <a:tcPr marL="50800" marR="50800" marT="50800" marB="50800" anchor="ctr" anchorCtr="0" horzOverflow="overflow">
                    <a:lnL w="0">
                      <a:miter lim="400000"/>
                    </a:lnL>
                    <a:lnR w="0">
                      <a:miter lim="400000"/>
                    </a:lnR>
                    <a:lnT w="0">
                      <a:miter lim="400000"/>
                    </a:lnT>
                    <a:lnB w="12700">
                      <a:solidFill>
                        <a:srgbClr val="C0C0C0"/>
                      </a:solidFill>
                      <a:miter lim="400000"/>
                    </a:lnB>
                  </a:tcPr>
                </a:tc>
                <a:tc>
                  <a:txBody>
                    <a:bodyPr/>
                    <a:lstStyle/>
                    <a:p>
                      <a:pPr algn="r" defTabSz="914400">
                        <a:tabLst>
                          <a:tab pos="596900" algn="l"/>
                        </a:tabLst>
                        <a:defRPr b="1" sz="900">
                          <a:solidFill>
                            <a:srgbClr val="232323"/>
                          </a:solidFill>
                          <a:latin typeface="Marker Felt"/>
                          <a:ea typeface="Marker Felt"/>
                          <a:cs typeface="Marker Felt"/>
                          <a:sym typeface="Marker Felt"/>
                        </a:defRPr>
                      </a:pPr>
                      <a:r>
                        <a:t>Email</a:t>
                      </a:r>
                      <a:r>
                        <a:rPr b="0">
                          <a:solidFill>
                            <a:srgbClr val="212121"/>
                          </a:solidFill>
                        </a:rPr>
                        <a:t> </a:t>
                      </a:r>
                      <a:r>
                        <a:rPr b="0">
                          <a:solidFill>
                            <a:srgbClr val="212121"/>
                          </a:solidFill>
                          <a:latin typeface="Webdings"/>
                          <a:ea typeface="Webdings"/>
                          <a:cs typeface="Webdings"/>
                          <a:sym typeface="Webdings"/>
                        </a:rPr>
                        <a:t>6</a:t>
                      </a:r>
                    </a:p>
                  </a:txBody>
                  <a:tcPr marL="50800" marR="50800" marT="50800" marB="50800" anchor="ctr" anchorCtr="0" horzOverflow="overflow">
                    <a:lnL w="0">
                      <a:miter lim="400000"/>
                    </a:lnL>
                    <a:lnR w="0">
                      <a:miter lim="400000"/>
                    </a:lnR>
                    <a:lnT w="0">
                      <a:miter lim="400000"/>
                    </a:lnT>
                    <a:lnB w="12700">
                      <a:solidFill>
                        <a:srgbClr val="C0C0C0"/>
                      </a:solidFill>
                      <a:miter lim="400000"/>
                    </a:lnB>
                  </a:tcPr>
                </a:tc>
              </a:tr>
              <a:tr h="248919">
                <a:tc>
                  <a:txBody>
                    <a:bodyPr/>
                    <a:lstStyle/>
                    <a:p>
                      <a:pPr algn="l" defTabSz="914400">
                        <a:tabLst>
                          <a:tab pos="596900" algn="l"/>
                        </a:tabLst>
                        <a:defRPr sz="1800"/>
                      </a:pPr>
                      <a:r>
                        <a:rPr sz="700">
                          <a:solidFill>
                            <a:srgbClr val="232323"/>
                          </a:solidFill>
                          <a:latin typeface="Marker Felt"/>
                          <a:ea typeface="Marker Felt"/>
                          <a:cs typeface="Marker Felt"/>
                          <a:sym typeface="Marker Felt"/>
                        </a:rPr>
                        <a:t>Isaacs</a:t>
                      </a:r>
                    </a:p>
                  </a:txBody>
                  <a:tcPr marL="50800" marR="50800" marT="50800" marB="50800" anchor="ctr" anchorCtr="0" horzOverflow="overflow">
                    <a:lnL w="0">
                      <a:miter lim="400000"/>
                    </a:lnL>
                    <a:lnR w="0">
                      <a:miter lim="400000"/>
                    </a:lnR>
                    <a:lnT w="12700">
                      <a:solidFill>
                        <a:srgbClr val="C0C0C0"/>
                      </a:solidFill>
                      <a:miter lim="400000"/>
                    </a:lnT>
                    <a:lnB w="12700">
                      <a:solidFill>
                        <a:srgbClr val="C0C0C0"/>
                      </a:solidFill>
                      <a:miter lim="400000"/>
                    </a:lnB>
                  </a:tcPr>
                </a:tc>
                <a:tc>
                  <a:txBody>
                    <a:bodyPr/>
                    <a:lstStyle/>
                    <a:p>
                      <a:pPr algn="l" defTabSz="914400">
                        <a:tabLst>
                          <a:tab pos="596900" algn="l"/>
                        </a:tabLst>
                        <a:defRPr sz="1800"/>
                      </a:pPr>
                      <a:r>
                        <a:rPr sz="700">
                          <a:solidFill>
                            <a:srgbClr val="232323"/>
                          </a:solidFill>
                          <a:latin typeface="Marker Felt"/>
                          <a:ea typeface="Marker Felt"/>
                          <a:cs typeface="Marker Felt"/>
                          <a:sym typeface="Marker Felt"/>
                        </a:rPr>
                        <a:t>Travis</a:t>
                      </a:r>
                    </a:p>
                  </a:txBody>
                  <a:tcPr marL="50800" marR="50800" marT="50800" marB="50800" anchor="ctr" anchorCtr="0" horzOverflow="overflow">
                    <a:lnL w="0">
                      <a:miter lim="400000"/>
                    </a:lnL>
                    <a:lnR w="0">
                      <a:miter lim="400000"/>
                    </a:lnR>
                    <a:lnT w="12700">
                      <a:solidFill>
                        <a:srgbClr val="C0C0C0"/>
                      </a:solidFill>
                      <a:miter lim="400000"/>
                    </a:lnT>
                    <a:lnB w="12700">
                      <a:solidFill>
                        <a:srgbClr val="C0C0C0"/>
                      </a:solidFill>
                      <a:miter lim="400000"/>
                    </a:lnB>
                  </a:tcPr>
                </a:tc>
                <a:tc>
                  <a:txBody>
                    <a:bodyPr/>
                    <a:lstStyle/>
                    <a:p>
                      <a:pPr algn="r" defTabSz="914400">
                        <a:tabLst>
                          <a:tab pos="596900" algn="l"/>
                        </a:tabLst>
                        <a:defRPr sz="1800"/>
                      </a:pPr>
                      <a:r>
                        <a:rPr sz="700">
                          <a:solidFill>
                            <a:srgbClr val="232323"/>
                          </a:solidFill>
                          <a:latin typeface="Marker Felt"/>
                          <a:ea typeface="Marker Felt"/>
                          <a:cs typeface="Marker Felt"/>
                          <a:sym typeface="Marker Felt"/>
                        </a:rPr>
                        <a:t>hello@travisisaacs.com</a:t>
                      </a:r>
                    </a:p>
                  </a:txBody>
                  <a:tcPr marL="50800" marR="50800" marT="50800" marB="50800" anchor="ctr" anchorCtr="0" horzOverflow="overflow">
                    <a:lnL w="0">
                      <a:miter lim="400000"/>
                    </a:lnL>
                    <a:lnR w="0">
                      <a:miter lim="400000"/>
                    </a:lnR>
                    <a:lnT w="12700">
                      <a:solidFill>
                        <a:srgbClr val="C0C0C0"/>
                      </a:solidFill>
                      <a:miter lim="400000"/>
                    </a:lnT>
                    <a:lnB w="12700">
                      <a:solidFill>
                        <a:srgbClr val="C0C0C0"/>
                      </a:solidFill>
                      <a:miter lim="400000"/>
                    </a:lnB>
                  </a:tcPr>
                </a:tc>
              </a:tr>
              <a:tr h="248919">
                <a:tc>
                  <a:txBody>
                    <a:bodyPr/>
                    <a:lstStyle/>
                    <a:p>
                      <a:pPr algn="l" defTabSz="914400">
                        <a:tabLst>
                          <a:tab pos="596900" algn="l"/>
                        </a:tabLst>
                        <a:defRPr sz="1800"/>
                      </a:pPr>
                      <a:r>
                        <a:rPr sz="700">
                          <a:solidFill>
                            <a:srgbClr val="232323"/>
                          </a:solidFill>
                          <a:latin typeface="Marker Felt"/>
                          <a:ea typeface="Marker Felt"/>
                          <a:cs typeface="Marker Felt"/>
                          <a:sym typeface="Marker Felt"/>
                        </a:rPr>
                        <a:t>Isaacs</a:t>
                      </a:r>
                    </a:p>
                  </a:txBody>
                  <a:tcPr marL="50800" marR="50800" marT="50800" marB="50800" anchor="ctr" anchorCtr="0" horzOverflow="overflow">
                    <a:lnL w="0">
                      <a:miter lim="400000"/>
                    </a:lnL>
                    <a:lnR w="0">
                      <a:miter lim="400000"/>
                    </a:lnR>
                    <a:lnT w="12700">
                      <a:solidFill>
                        <a:srgbClr val="C0C0C0"/>
                      </a:solidFill>
                      <a:miter lim="400000"/>
                    </a:lnT>
                    <a:lnB w="12700">
                      <a:solidFill>
                        <a:srgbClr val="C0C0C0"/>
                      </a:solidFill>
                      <a:miter lim="400000"/>
                    </a:lnB>
                  </a:tcPr>
                </a:tc>
                <a:tc>
                  <a:txBody>
                    <a:bodyPr/>
                    <a:lstStyle/>
                    <a:p>
                      <a:pPr algn="l" defTabSz="914400">
                        <a:tabLst>
                          <a:tab pos="596900" algn="l"/>
                        </a:tabLst>
                        <a:defRPr sz="1800"/>
                      </a:pPr>
                      <a:r>
                        <a:rPr sz="700">
                          <a:solidFill>
                            <a:srgbClr val="232323"/>
                          </a:solidFill>
                          <a:latin typeface="Marker Felt"/>
                          <a:ea typeface="Marker Felt"/>
                          <a:cs typeface="Marker Felt"/>
                          <a:sym typeface="Marker Felt"/>
                        </a:rPr>
                        <a:t>Travis</a:t>
                      </a:r>
                    </a:p>
                  </a:txBody>
                  <a:tcPr marL="50800" marR="50800" marT="50800" marB="50800" anchor="ctr" anchorCtr="0" horzOverflow="overflow">
                    <a:lnL w="0">
                      <a:miter lim="400000"/>
                    </a:lnL>
                    <a:lnR w="0">
                      <a:miter lim="400000"/>
                    </a:lnR>
                    <a:lnT w="12700">
                      <a:solidFill>
                        <a:srgbClr val="C0C0C0"/>
                      </a:solidFill>
                      <a:miter lim="400000"/>
                    </a:lnT>
                    <a:lnB w="12700">
                      <a:solidFill>
                        <a:srgbClr val="C0C0C0"/>
                      </a:solidFill>
                      <a:miter lim="400000"/>
                    </a:lnB>
                  </a:tcPr>
                </a:tc>
                <a:tc>
                  <a:txBody>
                    <a:bodyPr/>
                    <a:lstStyle/>
                    <a:p>
                      <a:pPr algn="r" defTabSz="914400">
                        <a:tabLst>
                          <a:tab pos="596900" algn="l"/>
                        </a:tabLst>
                        <a:defRPr sz="1800"/>
                      </a:pPr>
                      <a:r>
                        <a:rPr sz="700">
                          <a:solidFill>
                            <a:srgbClr val="232323"/>
                          </a:solidFill>
                          <a:latin typeface="Marker Felt"/>
                          <a:ea typeface="Marker Felt"/>
                          <a:cs typeface="Marker Felt"/>
                          <a:sym typeface="Marker Felt"/>
                        </a:rPr>
                        <a:t>hello@travisisaacs.com</a:t>
                      </a:r>
                    </a:p>
                  </a:txBody>
                  <a:tcPr marL="50800" marR="50800" marT="50800" marB="50800" anchor="ctr" anchorCtr="0" horzOverflow="overflow">
                    <a:lnL w="0">
                      <a:miter lim="400000"/>
                    </a:lnL>
                    <a:lnR w="0">
                      <a:miter lim="400000"/>
                    </a:lnR>
                    <a:lnT w="12700">
                      <a:solidFill>
                        <a:srgbClr val="C0C0C0"/>
                      </a:solidFill>
                      <a:miter lim="400000"/>
                    </a:lnT>
                    <a:lnB w="12700">
                      <a:solidFill>
                        <a:srgbClr val="C0C0C0"/>
                      </a:solidFill>
                      <a:miter lim="400000"/>
                    </a:lnB>
                  </a:tcPr>
                </a:tc>
              </a:tr>
              <a:tr h="248919">
                <a:tc>
                  <a:txBody>
                    <a:bodyPr/>
                    <a:lstStyle/>
                    <a:p>
                      <a:pPr algn="l" defTabSz="914400">
                        <a:tabLst>
                          <a:tab pos="596900" algn="l"/>
                        </a:tabLst>
                        <a:defRPr sz="1800"/>
                      </a:pPr>
                      <a:r>
                        <a:rPr sz="700">
                          <a:solidFill>
                            <a:srgbClr val="232323"/>
                          </a:solidFill>
                          <a:latin typeface="Marker Felt"/>
                          <a:ea typeface="Marker Felt"/>
                          <a:cs typeface="Marker Felt"/>
                          <a:sym typeface="Marker Felt"/>
                        </a:rPr>
                        <a:t>Isaacs</a:t>
                      </a:r>
                    </a:p>
                  </a:txBody>
                  <a:tcPr marL="50800" marR="50800" marT="50800" marB="50800" anchor="ctr" anchorCtr="0" horzOverflow="overflow">
                    <a:lnL w="0">
                      <a:miter lim="400000"/>
                    </a:lnL>
                    <a:lnR w="0">
                      <a:miter lim="400000"/>
                    </a:lnR>
                    <a:lnT w="12700">
                      <a:solidFill>
                        <a:srgbClr val="C0C0C0"/>
                      </a:solidFill>
                      <a:miter lim="400000"/>
                    </a:lnT>
                    <a:lnB w="12700">
                      <a:solidFill>
                        <a:srgbClr val="C0C0C0"/>
                      </a:solidFill>
                      <a:miter lim="400000"/>
                    </a:lnB>
                  </a:tcPr>
                </a:tc>
                <a:tc>
                  <a:txBody>
                    <a:bodyPr/>
                    <a:lstStyle/>
                    <a:p>
                      <a:pPr algn="l" defTabSz="914400">
                        <a:tabLst>
                          <a:tab pos="596900" algn="l"/>
                        </a:tabLst>
                        <a:defRPr sz="1800"/>
                      </a:pPr>
                      <a:r>
                        <a:rPr sz="700">
                          <a:solidFill>
                            <a:srgbClr val="232323"/>
                          </a:solidFill>
                          <a:latin typeface="Marker Felt"/>
                          <a:ea typeface="Marker Felt"/>
                          <a:cs typeface="Marker Felt"/>
                          <a:sym typeface="Marker Felt"/>
                        </a:rPr>
                        <a:t>Travis</a:t>
                      </a:r>
                    </a:p>
                  </a:txBody>
                  <a:tcPr marL="50800" marR="50800" marT="50800" marB="50800" anchor="ctr" anchorCtr="0" horzOverflow="overflow">
                    <a:lnL w="0">
                      <a:miter lim="400000"/>
                    </a:lnL>
                    <a:lnR w="0">
                      <a:miter lim="400000"/>
                    </a:lnR>
                    <a:lnT w="12700">
                      <a:solidFill>
                        <a:srgbClr val="C0C0C0"/>
                      </a:solidFill>
                      <a:miter lim="400000"/>
                    </a:lnT>
                    <a:lnB w="12700">
                      <a:solidFill>
                        <a:srgbClr val="C0C0C0"/>
                      </a:solidFill>
                      <a:miter lim="400000"/>
                    </a:lnB>
                  </a:tcPr>
                </a:tc>
                <a:tc>
                  <a:txBody>
                    <a:bodyPr/>
                    <a:lstStyle/>
                    <a:p>
                      <a:pPr algn="r" defTabSz="914400">
                        <a:tabLst>
                          <a:tab pos="596900" algn="l"/>
                        </a:tabLst>
                        <a:defRPr sz="1800"/>
                      </a:pPr>
                      <a:r>
                        <a:rPr sz="700">
                          <a:solidFill>
                            <a:srgbClr val="232323"/>
                          </a:solidFill>
                          <a:latin typeface="Marker Felt"/>
                          <a:ea typeface="Marker Felt"/>
                          <a:cs typeface="Marker Felt"/>
                          <a:sym typeface="Marker Felt"/>
                        </a:rPr>
                        <a:t>hello@travisisaacs.com</a:t>
                      </a:r>
                    </a:p>
                  </a:txBody>
                  <a:tcPr marL="50800" marR="50800" marT="50800" marB="50800" anchor="ctr" anchorCtr="0" horzOverflow="overflow">
                    <a:lnL w="0">
                      <a:miter lim="400000"/>
                    </a:lnL>
                    <a:lnR w="0">
                      <a:miter lim="400000"/>
                    </a:lnR>
                    <a:lnT w="12700">
                      <a:solidFill>
                        <a:srgbClr val="C0C0C0"/>
                      </a:solidFill>
                      <a:miter lim="400000"/>
                    </a:lnT>
                    <a:lnB w="12700">
                      <a:solidFill>
                        <a:srgbClr val="C0C0C0"/>
                      </a:solidFill>
                      <a:miter lim="400000"/>
                    </a:lnB>
                  </a:tcPr>
                </a:tc>
              </a:tr>
              <a:tr h="248919">
                <a:tc>
                  <a:txBody>
                    <a:bodyPr/>
                    <a:lstStyle/>
                    <a:p>
                      <a:pPr algn="l" defTabSz="914400">
                        <a:tabLst>
                          <a:tab pos="596900" algn="l"/>
                        </a:tabLst>
                        <a:defRPr sz="1800"/>
                      </a:pPr>
                      <a:r>
                        <a:rPr sz="700">
                          <a:solidFill>
                            <a:srgbClr val="232323"/>
                          </a:solidFill>
                          <a:latin typeface="Marker Felt"/>
                          <a:ea typeface="Marker Felt"/>
                          <a:cs typeface="Marker Felt"/>
                          <a:sym typeface="Marker Felt"/>
                        </a:rPr>
                        <a:t>Isaacs</a:t>
                      </a:r>
                    </a:p>
                  </a:txBody>
                  <a:tcPr marL="50800" marR="50800" marT="50800" marB="50800" anchor="ctr" anchorCtr="0" horzOverflow="overflow">
                    <a:lnL w="0">
                      <a:miter lim="400000"/>
                    </a:lnL>
                    <a:lnR w="0">
                      <a:miter lim="400000"/>
                    </a:lnR>
                    <a:lnT w="12700">
                      <a:solidFill>
                        <a:srgbClr val="C0C0C0"/>
                      </a:solidFill>
                      <a:miter lim="400000"/>
                    </a:lnT>
                    <a:lnB w="0">
                      <a:miter lim="400000"/>
                    </a:lnB>
                  </a:tcPr>
                </a:tc>
                <a:tc>
                  <a:txBody>
                    <a:bodyPr/>
                    <a:lstStyle/>
                    <a:p>
                      <a:pPr algn="l" defTabSz="914400">
                        <a:tabLst>
                          <a:tab pos="596900" algn="l"/>
                        </a:tabLst>
                        <a:defRPr sz="1800"/>
                      </a:pPr>
                      <a:r>
                        <a:rPr sz="700">
                          <a:solidFill>
                            <a:srgbClr val="232323"/>
                          </a:solidFill>
                          <a:latin typeface="Marker Felt"/>
                          <a:ea typeface="Marker Felt"/>
                          <a:cs typeface="Marker Felt"/>
                          <a:sym typeface="Marker Felt"/>
                        </a:rPr>
                        <a:t>Travis</a:t>
                      </a:r>
                    </a:p>
                  </a:txBody>
                  <a:tcPr marL="50800" marR="50800" marT="50800" marB="50800" anchor="ctr" anchorCtr="0" horzOverflow="overflow">
                    <a:lnL w="0">
                      <a:miter lim="400000"/>
                    </a:lnL>
                    <a:lnR w="0">
                      <a:miter lim="400000"/>
                    </a:lnR>
                    <a:lnT w="12700">
                      <a:solidFill>
                        <a:srgbClr val="C0C0C0"/>
                      </a:solidFill>
                      <a:miter lim="400000"/>
                    </a:lnT>
                    <a:lnB w="0">
                      <a:miter lim="400000"/>
                    </a:lnB>
                  </a:tcPr>
                </a:tc>
                <a:tc>
                  <a:txBody>
                    <a:bodyPr/>
                    <a:lstStyle/>
                    <a:p>
                      <a:pPr algn="r" defTabSz="914400">
                        <a:tabLst>
                          <a:tab pos="596900" algn="l"/>
                        </a:tabLst>
                        <a:defRPr sz="1800"/>
                      </a:pPr>
                      <a:r>
                        <a:rPr sz="700">
                          <a:solidFill>
                            <a:srgbClr val="232323"/>
                          </a:solidFill>
                          <a:latin typeface="Marker Felt"/>
                          <a:ea typeface="Marker Felt"/>
                          <a:cs typeface="Marker Felt"/>
                          <a:sym typeface="Marker Felt"/>
                        </a:rPr>
                        <a:t>hello@travisisaacs.com</a:t>
                      </a:r>
                    </a:p>
                  </a:txBody>
                  <a:tcPr marL="50800" marR="50800" marT="50800" marB="50800" anchor="ctr" anchorCtr="0" horzOverflow="overflow">
                    <a:lnL w="0">
                      <a:miter lim="400000"/>
                    </a:lnL>
                    <a:lnR w="0">
                      <a:miter lim="400000"/>
                    </a:lnR>
                    <a:lnT w="12700">
                      <a:solidFill>
                        <a:srgbClr val="C0C0C0"/>
                      </a:solidFill>
                      <a:miter lim="400000"/>
                    </a:lnT>
                    <a:lnB w="0">
                      <a:miter lim="400000"/>
                    </a:lnB>
                  </a:tcPr>
                </a:tc>
              </a:tr>
            </a:tbl>
          </a:graphicData>
        </a:graphic>
      </p:graphicFrame>
      <p:sp>
        <p:nvSpPr>
          <p:cNvPr id="357" name="Foliennummer"/>
          <p:cNvSpPr/>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6.xml><?xml version="1.0" encoding="utf-8"?>
<p:sldLayout xmlns:a="http://schemas.openxmlformats.org/drawingml/2006/main" xmlns:r="http://schemas.openxmlformats.org/officeDocument/2006/relationships" xmlns:p="http://schemas.openxmlformats.org/presentationml/2006/main" type="tx" showMasterSp="1" showMasterPhAnim="1">
  <p:cSld name="modal window">
    <p:spTree>
      <p:nvGrpSpPr>
        <p:cNvPr id="1" name=""/>
        <p:cNvGrpSpPr/>
        <p:nvPr/>
      </p:nvGrpSpPr>
      <p:grpSpPr>
        <a:xfrm>
          <a:off x="0" y="0"/>
          <a:ext cx="0" cy="0"/>
          <a:chOff x="0" y="0"/>
          <a:chExt cx="0" cy="0"/>
        </a:xfrm>
      </p:grpSpPr>
      <p:sp>
        <p:nvSpPr>
          <p:cNvPr id="364" name="Rechteck"/>
          <p:cNvSpPr/>
          <p:nvPr/>
        </p:nvSpPr>
        <p:spPr>
          <a:xfrm>
            <a:off x="-228600" y="-406400"/>
            <a:ext cx="6680200" cy="7061200"/>
          </a:xfrm>
          <a:prstGeom prst="rect">
            <a:avLst/>
          </a:prstGeom>
          <a:solidFill>
            <a:srgbClr val="000000">
              <a:alpha val="80000"/>
            </a:srgbClr>
          </a:solidFill>
          <a:ln w="25400">
            <a:miter lim="400000"/>
          </a:ln>
        </p:spPr>
        <p:txBody>
          <a:bodyPr lIns="50800" tIns="50800" rIns="50800" bIns="50800" anchor="ctr"/>
          <a:lstStyle/>
          <a:p>
            <a:pPr>
              <a:defRPr>
                <a:solidFill>
                  <a:srgbClr val="FFFFFF"/>
                </a:solidFill>
                <a:effectLst>
                  <a:outerShdw sx="100000" sy="100000" kx="0" ky="0" algn="b" rotWithShape="0" blurRad="38100" dist="12700" dir="5400000">
                    <a:srgbClr val="000000">
                      <a:alpha val="50000"/>
                    </a:srgbClr>
                  </a:outerShdw>
                </a:effectLst>
              </a:defRPr>
            </a:pPr>
          </a:p>
        </p:txBody>
      </p:sp>
      <p:grpSp>
        <p:nvGrpSpPr>
          <p:cNvPr id="371" name="Gruppieren"/>
          <p:cNvGrpSpPr/>
          <p:nvPr/>
        </p:nvGrpSpPr>
        <p:grpSpPr>
          <a:xfrm>
            <a:off x="1257300" y="977900"/>
            <a:ext cx="3924300" cy="2184400"/>
            <a:chOff x="0" y="0"/>
            <a:chExt cx="3924300" cy="2184400"/>
          </a:xfrm>
        </p:grpSpPr>
        <p:sp>
          <p:nvSpPr>
            <p:cNvPr id="365" name="Abgerundetes Rechteck"/>
            <p:cNvSpPr/>
            <p:nvPr/>
          </p:nvSpPr>
          <p:spPr>
            <a:xfrm>
              <a:off x="0" y="76200"/>
              <a:ext cx="3848100" cy="2108200"/>
            </a:xfrm>
            <a:prstGeom prst="roundRect">
              <a:avLst>
                <a:gd name="adj" fmla="val 3614"/>
              </a:avLst>
            </a:prstGeom>
            <a:solidFill>
              <a:srgbClr val="FFFFFF"/>
            </a:solidFill>
            <a:ln w="25400" cap="flat">
              <a:solidFill>
                <a:srgbClr val="797979"/>
              </a:solidFill>
              <a:prstDash val="solid"/>
              <a:miter lim="400000"/>
            </a:ln>
            <a:effectLst>
              <a:outerShdw sx="100000" sy="100000" kx="0" ky="0" algn="b" rotWithShape="0" blurRad="127000" dist="76200" dir="2700000">
                <a:srgbClr val="000000">
                  <a:alpha val="75000"/>
                </a:srgbClr>
              </a:outerShdw>
            </a:effectLst>
          </p:spPr>
          <p:txBody>
            <a:bodyPr wrap="square" lIns="50800" tIns="50800" rIns="50800" bIns="50800" numCol="1" anchor="ctr">
              <a:noAutofit/>
            </a:bodyPr>
            <a:lstStyle/>
            <a:p>
              <a:pPr>
                <a:defRPr>
                  <a:solidFill>
                    <a:srgbClr val="FFFFFF"/>
                  </a:solidFill>
                  <a:effectLst>
                    <a:outerShdw sx="100000" sy="100000" kx="0" ky="0" algn="b" rotWithShape="0" blurRad="38100" dist="12700" dir="5400000">
                      <a:srgbClr val="000000">
                        <a:alpha val="50000"/>
                      </a:srgbClr>
                    </a:outerShdw>
                  </a:effectLst>
                </a:defRPr>
              </a:pPr>
            </a:p>
          </p:txBody>
        </p:sp>
        <p:sp>
          <p:nvSpPr>
            <p:cNvPr id="366" name="Window Title"/>
            <p:cNvSpPr/>
            <p:nvPr/>
          </p:nvSpPr>
          <p:spPr>
            <a:xfrm>
              <a:off x="63500" y="127000"/>
              <a:ext cx="3721100" cy="228600"/>
            </a:xfrm>
            <a:prstGeom prst="roundRect">
              <a:avLst>
                <a:gd name="adj" fmla="val 27778"/>
              </a:avLst>
            </a:prstGeom>
            <a:gradFill flip="none" rotWithShape="1">
              <a:gsLst>
                <a:gs pos="0">
                  <a:srgbClr val="D6D6D6"/>
                </a:gs>
                <a:gs pos="100000">
                  <a:srgbClr val="CDCDCD"/>
                </a:gs>
              </a:gsLst>
              <a:lin ang="5400000" scaled="0"/>
            </a:gradFill>
            <a:ln w="25400" cap="flat">
              <a:noFill/>
              <a:miter lim="400000"/>
            </a:ln>
            <a:effectLst/>
            <a:extLst>
              <a:ext uri="{C572A759-6A51-4108-AA02-DFA0A04FC94B}">
                <ma14:wrappingTextBoxFlag xmlns:ma14="http://schemas.microsoft.com/office/mac/drawingml/2011/main" val="1"/>
              </a:ext>
            </a:extLst>
          </p:spPr>
          <p:txBody>
            <a:bodyPr wrap="square" lIns="127000" tIns="127000" rIns="127000" bIns="127000" numCol="1" anchor="ctr">
              <a:noAutofit/>
            </a:bodyPr>
            <a:lstStyle>
              <a:lvl1pPr algn="l">
                <a:defRPr b="1" sz="800">
                  <a:solidFill>
                    <a:srgbClr val="232323"/>
                  </a:solidFill>
                  <a:effectLst>
                    <a:outerShdw sx="100000" sy="100000" kx="0" ky="0" algn="b" rotWithShape="0" blurRad="12700" dist="12700" dir="5400000">
                      <a:srgbClr val="FFFFFF"/>
                    </a:outerShdw>
                  </a:effectLst>
                  <a:latin typeface="Helvetica Neue"/>
                  <a:ea typeface="Helvetica Neue"/>
                  <a:cs typeface="Helvetica Neue"/>
                  <a:sym typeface="Helvetica Neue"/>
                </a:defRPr>
              </a:lvl1pPr>
            </a:lstStyle>
            <a:p>
              <a:pPr/>
              <a:r>
                <a:t>Window Title</a:t>
              </a:r>
            </a:p>
          </p:txBody>
        </p:sp>
        <p:grpSp>
          <p:nvGrpSpPr>
            <p:cNvPr id="370" name="Gruppieren"/>
            <p:cNvGrpSpPr/>
            <p:nvPr/>
          </p:nvGrpSpPr>
          <p:grpSpPr>
            <a:xfrm>
              <a:off x="3695700" y="0"/>
              <a:ext cx="228600" cy="228600"/>
              <a:chOff x="0" y="0"/>
              <a:chExt cx="228600" cy="228600"/>
            </a:xfrm>
          </p:grpSpPr>
          <p:sp>
            <p:nvSpPr>
              <p:cNvPr id="367" name="Kreis"/>
              <p:cNvSpPr/>
              <p:nvPr/>
            </p:nvSpPr>
            <p:spPr>
              <a:xfrm>
                <a:off x="0" y="0"/>
                <a:ext cx="228600" cy="228600"/>
              </a:xfrm>
              <a:prstGeom prst="ellipse">
                <a:avLst/>
              </a:prstGeom>
              <a:solidFill>
                <a:srgbClr val="000000"/>
              </a:solidFill>
              <a:ln w="38100" cap="flat">
                <a:solidFill>
                  <a:srgbClr val="FFFFFF"/>
                </a:solidFill>
                <a:prstDash val="solid"/>
                <a:miter lim="400000"/>
              </a:ln>
              <a:effectLst/>
            </p:spPr>
            <p:txBody>
              <a:bodyPr wrap="square" lIns="50800" tIns="50800" rIns="50800" bIns="50800" numCol="1" anchor="ctr">
                <a:noAutofit/>
              </a:bodyPr>
              <a:lstStyle/>
              <a:p>
                <a:pPr>
                  <a:defRPr>
                    <a:solidFill>
                      <a:srgbClr val="FFFFFF"/>
                    </a:solidFill>
                    <a:effectLst>
                      <a:outerShdw sx="100000" sy="100000" kx="0" ky="0" algn="b" rotWithShape="0" blurRad="38100" dist="12700" dir="5400000">
                        <a:srgbClr val="000000">
                          <a:alpha val="50000"/>
                        </a:srgbClr>
                      </a:outerShdw>
                    </a:effectLst>
                  </a:defRPr>
                </a:pPr>
              </a:p>
            </p:txBody>
          </p:sp>
          <p:sp>
            <p:nvSpPr>
              <p:cNvPr id="368" name="Linie"/>
              <p:cNvSpPr/>
              <p:nvPr/>
            </p:nvSpPr>
            <p:spPr>
              <a:xfrm flipH="1">
                <a:off x="63500" y="71071"/>
                <a:ext cx="86100" cy="86100"/>
              </a:xfrm>
              <a:prstGeom prst="line">
                <a:avLst/>
              </a:prstGeom>
              <a:noFill/>
              <a:ln w="50800" cap="flat">
                <a:solidFill>
                  <a:srgbClr val="FFFFFF"/>
                </a:solidFill>
                <a:prstDash val="solid"/>
                <a:miter lim="400000"/>
              </a:ln>
              <a:effectLst/>
            </p:spPr>
            <p:txBody>
              <a:bodyPr wrap="square" lIns="0" tIns="0" rIns="0" bIns="0" numCol="1" anchor="t">
                <a:noAutofit/>
              </a:bodyPr>
              <a:lstStyle/>
              <a:p>
                <a:pPr algn="l" defTabSz="457200">
                  <a:defRPr sz="1200">
                    <a:latin typeface="Helvetica"/>
                    <a:ea typeface="Helvetica"/>
                    <a:cs typeface="Helvetica"/>
                    <a:sym typeface="Helvetica"/>
                  </a:defRPr>
                </a:pPr>
              </a:p>
            </p:txBody>
          </p:sp>
          <p:sp>
            <p:nvSpPr>
              <p:cNvPr id="369" name="Linie"/>
              <p:cNvSpPr/>
              <p:nvPr/>
            </p:nvSpPr>
            <p:spPr>
              <a:xfrm>
                <a:off x="63500" y="76200"/>
                <a:ext cx="88900" cy="88901"/>
              </a:xfrm>
              <a:prstGeom prst="line">
                <a:avLst/>
              </a:prstGeom>
              <a:noFill/>
              <a:ln w="50800" cap="flat">
                <a:solidFill>
                  <a:srgbClr val="FFFFFF"/>
                </a:solidFill>
                <a:prstDash val="solid"/>
                <a:miter lim="400000"/>
              </a:ln>
              <a:effectLst/>
            </p:spPr>
            <p:txBody>
              <a:bodyPr wrap="square" lIns="0" tIns="0" rIns="0" bIns="0" numCol="1" anchor="t">
                <a:noAutofit/>
              </a:bodyPr>
              <a:lstStyle/>
              <a:p>
                <a:pPr algn="l" defTabSz="457200">
                  <a:defRPr sz="1200">
                    <a:latin typeface="Helvetica"/>
                    <a:ea typeface="Helvetica"/>
                    <a:cs typeface="Helvetica"/>
                    <a:sym typeface="Helvetica"/>
                  </a:defRPr>
                </a:pPr>
              </a:p>
            </p:txBody>
          </p:sp>
        </p:grpSp>
      </p:grpSp>
      <p:grpSp>
        <p:nvGrpSpPr>
          <p:cNvPr id="378" name="Gruppieren"/>
          <p:cNvGrpSpPr/>
          <p:nvPr/>
        </p:nvGrpSpPr>
        <p:grpSpPr>
          <a:xfrm>
            <a:off x="1257300" y="3213100"/>
            <a:ext cx="3924300" cy="2171700"/>
            <a:chOff x="0" y="0"/>
            <a:chExt cx="3924300" cy="2171700"/>
          </a:xfrm>
        </p:grpSpPr>
        <p:sp>
          <p:nvSpPr>
            <p:cNvPr id="372" name="Abgerundetes Rechteck"/>
            <p:cNvSpPr/>
            <p:nvPr/>
          </p:nvSpPr>
          <p:spPr>
            <a:xfrm>
              <a:off x="0" y="63500"/>
              <a:ext cx="3848100" cy="2108200"/>
            </a:xfrm>
            <a:prstGeom prst="roundRect">
              <a:avLst>
                <a:gd name="adj" fmla="val 3614"/>
              </a:avLst>
            </a:prstGeom>
            <a:solidFill>
              <a:srgbClr val="FFFFFF"/>
            </a:solidFill>
            <a:ln w="76200" cap="flat">
              <a:solidFill>
                <a:srgbClr val="797979"/>
              </a:solidFill>
              <a:prstDash val="solid"/>
              <a:miter lim="400000"/>
            </a:ln>
            <a:effectLst/>
          </p:spPr>
          <p:txBody>
            <a:bodyPr wrap="square" lIns="50800" tIns="50800" rIns="50800" bIns="50800" numCol="1" anchor="ctr">
              <a:noAutofit/>
            </a:bodyPr>
            <a:lstStyle/>
            <a:p>
              <a:pPr>
                <a:defRPr>
                  <a:solidFill>
                    <a:srgbClr val="FFFFFF"/>
                  </a:solidFill>
                  <a:effectLst>
                    <a:outerShdw sx="100000" sy="100000" kx="0" ky="0" algn="b" rotWithShape="0" blurRad="38100" dist="12700" dir="5400000">
                      <a:srgbClr val="000000">
                        <a:alpha val="50000"/>
                      </a:srgbClr>
                    </a:outerShdw>
                  </a:effectLst>
                </a:defRPr>
              </a:pPr>
            </a:p>
          </p:txBody>
        </p:sp>
        <p:sp>
          <p:nvSpPr>
            <p:cNvPr id="373" name="Window Title"/>
            <p:cNvSpPr/>
            <p:nvPr/>
          </p:nvSpPr>
          <p:spPr>
            <a:xfrm>
              <a:off x="63500" y="127000"/>
              <a:ext cx="3721100" cy="254000"/>
            </a:xfrm>
            <a:prstGeom prst="roundRect">
              <a:avLst>
                <a:gd name="adj" fmla="val 25000"/>
              </a:avLst>
            </a:prstGeom>
            <a:solidFill>
              <a:srgbClr val="D6D6D6"/>
            </a:solidFill>
            <a:ln w="38100" cap="flat">
              <a:solidFill>
                <a:srgbClr val="D6D6D6"/>
              </a:solidFill>
              <a:prstDash val="solid"/>
              <a:miter lim="400000"/>
            </a:ln>
            <a:effectLst/>
            <a:extLst>
              <a:ext uri="{C572A759-6A51-4108-AA02-DFA0A04FC94B}">
                <ma14:wrappingTextBoxFlag xmlns:ma14="http://schemas.microsoft.com/office/mac/drawingml/2011/main" val="1"/>
              </a:ext>
            </a:extLst>
          </p:spPr>
          <p:txBody>
            <a:bodyPr wrap="square" lIns="127000" tIns="127000" rIns="127000" bIns="127000" numCol="1" anchor="ctr">
              <a:noAutofit/>
            </a:bodyPr>
            <a:lstStyle>
              <a:lvl1pPr algn="l">
                <a:defRPr b="1" sz="800">
                  <a:solidFill>
                    <a:srgbClr val="232323"/>
                  </a:solidFill>
                  <a:latin typeface="Marker Felt"/>
                  <a:ea typeface="Marker Felt"/>
                  <a:cs typeface="Marker Felt"/>
                  <a:sym typeface="Marker Felt"/>
                </a:defRPr>
              </a:lvl1pPr>
            </a:lstStyle>
            <a:p>
              <a:pPr/>
              <a:r>
                <a:t>Window Title</a:t>
              </a:r>
            </a:p>
          </p:txBody>
        </p:sp>
        <p:grpSp>
          <p:nvGrpSpPr>
            <p:cNvPr id="377" name="Gruppieren"/>
            <p:cNvGrpSpPr/>
            <p:nvPr/>
          </p:nvGrpSpPr>
          <p:grpSpPr>
            <a:xfrm>
              <a:off x="3695700" y="0"/>
              <a:ext cx="228600" cy="228600"/>
              <a:chOff x="0" y="0"/>
              <a:chExt cx="228600" cy="228600"/>
            </a:xfrm>
          </p:grpSpPr>
          <p:sp>
            <p:nvSpPr>
              <p:cNvPr id="374" name="Kreis"/>
              <p:cNvSpPr/>
              <p:nvPr/>
            </p:nvSpPr>
            <p:spPr>
              <a:xfrm>
                <a:off x="0" y="0"/>
                <a:ext cx="228600" cy="228600"/>
              </a:xfrm>
              <a:prstGeom prst="ellipse">
                <a:avLst/>
              </a:prstGeom>
              <a:solidFill>
                <a:srgbClr val="000000"/>
              </a:solidFill>
              <a:ln w="76200" cap="flat">
                <a:solidFill>
                  <a:srgbClr val="FFFFFF"/>
                </a:solidFill>
                <a:prstDash val="solid"/>
                <a:miter lim="400000"/>
              </a:ln>
              <a:effectLst/>
            </p:spPr>
            <p:txBody>
              <a:bodyPr wrap="square" lIns="50800" tIns="50800" rIns="50800" bIns="50800" numCol="1" anchor="ctr">
                <a:noAutofit/>
              </a:bodyPr>
              <a:lstStyle/>
              <a:p>
                <a:pPr>
                  <a:defRPr>
                    <a:solidFill>
                      <a:srgbClr val="FFFFFF"/>
                    </a:solidFill>
                    <a:effectLst>
                      <a:outerShdw sx="100000" sy="100000" kx="0" ky="0" algn="b" rotWithShape="0" blurRad="38100" dist="12700" dir="5400000">
                        <a:srgbClr val="000000">
                          <a:alpha val="50000"/>
                        </a:srgbClr>
                      </a:outerShdw>
                    </a:effectLst>
                  </a:defRPr>
                </a:pPr>
              </a:p>
            </p:txBody>
          </p:sp>
          <p:sp>
            <p:nvSpPr>
              <p:cNvPr id="375" name="Linie"/>
              <p:cNvSpPr/>
              <p:nvPr/>
            </p:nvSpPr>
            <p:spPr>
              <a:xfrm flipH="1">
                <a:off x="63500" y="68293"/>
                <a:ext cx="86100" cy="86100"/>
              </a:xfrm>
              <a:prstGeom prst="line">
                <a:avLst/>
              </a:prstGeom>
              <a:noFill/>
              <a:ln w="76200" cap="flat">
                <a:solidFill>
                  <a:srgbClr val="FFFFFF"/>
                </a:solidFill>
                <a:prstDash val="solid"/>
                <a:miter lim="400000"/>
              </a:ln>
              <a:effectLst/>
            </p:spPr>
            <p:txBody>
              <a:bodyPr wrap="square" lIns="0" tIns="0" rIns="0" bIns="0" numCol="1" anchor="t">
                <a:noAutofit/>
              </a:bodyPr>
              <a:lstStyle/>
              <a:p>
                <a:pPr algn="l" defTabSz="457200">
                  <a:defRPr sz="1200">
                    <a:latin typeface="Helvetica"/>
                    <a:ea typeface="Helvetica"/>
                    <a:cs typeface="Helvetica"/>
                    <a:sym typeface="Helvetica"/>
                  </a:defRPr>
                </a:pPr>
              </a:p>
            </p:txBody>
          </p:sp>
          <p:sp>
            <p:nvSpPr>
              <p:cNvPr id="376" name="Linie"/>
              <p:cNvSpPr/>
              <p:nvPr/>
            </p:nvSpPr>
            <p:spPr>
              <a:xfrm>
                <a:off x="63500" y="63500"/>
                <a:ext cx="88900" cy="88901"/>
              </a:xfrm>
              <a:prstGeom prst="line">
                <a:avLst/>
              </a:prstGeom>
              <a:noFill/>
              <a:ln w="76200" cap="flat">
                <a:solidFill>
                  <a:srgbClr val="FFFFFF"/>
                </a:solidFill>
                <a:prstDash val="solid"/>
                <a:miter lim="400000"/>
              </a:ln>
              <a:effectLst/>
            </p:spPr>
            <p:txBody>
              <a:bodyPr wrap="square" lIns="0" tIns="0" rIns="0" bIns="0" numCol="1" anchor="t">
                <a:noAutofit/>
              </a:bodyPr>
              <a:lstStyle/>
              <a:p>
                <a:pPr algn="l" defTabSz="457200">
                  <a:defRPr sz="1200">
                    <a:latin typeface="Helvetica"/>
                    <a:ea typeface="Helvetica"/>
                    <a:cs typeface="Helvetica"/>
                    <a:sym typeface="Helvetica"/>
                  </a:defRPr>
                </a:pPr>
              </a:p>
            </p:txBody>
          </p:sp>
        </p:grpSp>
      </p:grpSp>
      <p:sp>
        <p:nvSpPr>
          <p:cNvPr id="379" name="Foliennummer"/>
          <p:cNvSpPr/>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7.xml><?xml version="1.0" encoding="utf-8"?>
<p:sldLayout xmlns:a="http://schemas.openxmlformats.org/drawingml/2006/main" xmlns:r="http://schemas.openxmlformats.org/officeDocument/2006/relationships" xmlns:p="http://schemas.openxmlformats.org/presentationml/2006/main" type="tx" showMasterSp="1" showMasterPhAnim="1">
  <p:cSld name="text styles">
    <p:spTree>
      <p:nvGrpSpPr>
        <p:cNvPr id="1" name=""/>
        <p:cNvGrpSpPr/>
        <p:nvPr/>
      </p:nvGrpSpPr>
      <p:grpSpPr>
        <a:xfrm>
          <a:off x="0" y="0"/>
          <a:ext cx="0" cy="0"/>
          <a:chOff x="0" y="0"/>
          <a:chExt cx="0" cy="0"/>
        </a:xfrm>
      </p:grpSpPr>
      <p:sp>
        <p:nvSpPr>
          <p:cNvPr id="386" name="Heading Level 1"/>
          <p:cNvSpPr/>
          <p:nvPr/>
        </p:nvSpPr>
        <p:spPr>
          <a:xfrm>
            <a:off x="266700" y="150102"/>
            <a:ext cx="2134185" cy="334796"/>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ctr">
            <a:spAutoFit/>
          </a:bodyPr>
          <a:lstStyle>
            <a:lvl1pPr algn="l">
              <a:defRPr b="1" sz="2200">
                <a:solidFill>
                  <a:srgbClr val="232323"/>
                </a:solidFill>
                <a:latin typeface="Helvetica Neue"/>
                <a:ea typeface="Helvetica Neue"/>
                <a:cs typeface="Helvetica Neue"/>
                <a:sym typeface="Helvetica Neue"/>
              </a:defRPr>
            </a:lvl1pPr>
          </a:lstStyle>
          <a:p>
            <a:pPr/>
            <a:r>
              <a:t>Heading Level 1</a:t>
            </a:r>
          </a:p>
        </p:txBody>
      </p:sp>
      <p:sp>
        <p:nvSpPr>
          <p:cNvPr id="387" name="Heading Level 2"/>
          <p:cNvSpPr/>
          <p:nvPr/>
        </p:nvSpPr>
        <p:spPr>
          <a:xfrm>
            <a:off x="266700" y="647137"/>
            <a:ext cx="1362736" cy="215901"/>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ctr">
            <a:spAutoFit/>
          </a:bodyPr>
          <a:lstStyle>
            <a:lvl1pPr algn="l">
              <a:defRPr b="1" sz="1400">
                <a:solidFill>
                  <a:srgbClr val="232323"/>
                </a:solidFill>
                <a:latin typeface="Helvetica Neue"/>
                <a:ea typeface="Helvetica Neue"/>
                <a:cs typeface="Helvetica Neue"/>
                <a:sym typeface="Helvetica Neue"/>
              </a:defRPr>
            </a:lvl1pPr>
          </a:lstStyle>
          <a:p>
            <a:pPr/>
            <a:r>
              <a:t>Heading Level 2</a:t>
            </a:r>
          </a:p>
        </p:txBody>
      </p:sp>
      <p:sp>
        <p:nvSpPr>
          <p:cNvPr id="388" name="Heading Level 3"/>
          <p:cNvSpPr/>
          <p:nvPr/>
        </p:nvSpPr>
        <p:spPr>
          <a:xfrm>
            <a:off x="266700" y="1060450"/>
            <a:ext cx="1073443" cy="165100"/>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ctr">
            <a:spAutoFit/>
          </a:bodyPr>
          <a:lstStyle>
            <a:lvl1pPr algn="l">
              <a:defRPr b="1" sz="1100">
                <a:solidFill>
                  <a:srgbClr val="232323"/>
                </a:solidFill>
                <a:latin typeface="Helvetica Neue"/>
                <a:ea typeface="Helvetica Neue"/>
                <a:cs typeface="Helvetica Neue"/>
                <a:sym typeface="Helvetica Neue"/>
              </a:defRPr>
            </a:lvl1pPr>
          </a:lstStyle>
          <a:p>
            <a:pPr/>
            <a:r>
              <a:t>Heading Level 3</a:t>
            </a:r>
          </a:p>
        </p:txBody>
      </p:sp>
      <p:sp>
        <p:nvSpPr>
          <p:cNvPr id="389" name="Heading Level 4"/>
          <p:cNvSpPr/>
          <p:nvPr/>
        </p:nvSpPr>
        <p:spPr>
          <a:xfrm>
            <a:off x="266700" y="1442806"/>
            <a:ext cx="977012" cy="152401"/>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ctr">
            <a:spAutoFit/>
          </a:bodyPr>
          <a:lstStyle>
            <a:lvl1pPr algn="l">
              <a:defRPr b="1" sz="1000">
                <a:solidFill>
                  <a:srgbClr val="232323"/>
                </a:solidFill>
                <a:latin typeface="Helvetica Neue"/>
                <a:ea typeface="Helvetica Neue"/>
                <a:cs typeface="Helvetica Neue"/>
                <a:sym typeface="Helvetica Neue"/>
              </a:defRPr>
            </a:lvl1pPr>
          </a:lstStyle>
          <a:p>
            <a:pPr/>
            <a:r>
              <a:t>Heading Level 4</a:t>
            </a:r>
          </a:p>
        </p:txBody>
      </p:sp>
      <p:sp>
        <p:nvSpPr>
          <p:cNvPr id="390" name="Lorem ipsum dolor sit amet, consectetuer adipiscing elit, sed diam nonummy nibh euismod tincidunt ut laoreet dolore magna aliquam erat volutpat. Ut wisi zzril delenit Lorem ipsum dolor sit amet, consectetuer adipiscing elit, sed diam nonummy nibh euismod tincidunt ut laoreet dolore magna aliquam erat volutpat. Lorem ipsum dolor sit amet, consectetuer adipiscing elit, sed diam nonummy nibh euismod tincidunt ut laoreet dolore magna aliquam erat volutpat. Ut wisi enim ad minim veniam, quis nostrud exerci tation ullamcorper suscipit lobortis nisl ut aliquip ex ea commodo consequat. Duis autem vel eum iriure dolor in hendrerit in vulputate velit esse molestie consequat, vel illum dolore eu feugiat nulla facilisis."/>
          <p:cNvSpPr/>
          <p:nvPr/>
        </p:nvSpPr>
        <p:spPr>
          <a:xfrm>
            <a:off x="266700" y="1814876"/>
            <a:ext cx="2832100" cy="1549401"/>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p>
            <a:pPr algn="l">
              <a:lnSpc>
                <a:spcPct val="140000"/>
              </a:lnSpc>
              <a:spcBef>
                <a:spcPts val="800"/>
              </a:spcBef>
              <a:defRPr sz="700">
                <a:solidFill>
                  <a:srgbClr val="232323"/>
                </a:solidFill>
                <a:latin typeface="Helvetica Neue"/>
                <a:ea typeface="Helvetica Neue"/>
                <a:cs typeface="Helvetica Neue"/>
                <a:sym typeface="Helvetica Neue"/>
              </a:defRPr>
            </a:pPr>
            <a:r>
              <a:rPr b="1"/>
              <a:t>Lorem ipsum</a:t>
            </a:r>
            <a:r>
              <a:t> dolor sit amet, consectetuer adipiscing elit, sed diam nonummy nibh euismod tincidunt ut laoreet dolore magna aliquam erat volutpat. Ut wisi zzril delenit Lorem ipsum dolor sit amet, consectetuer adipiscing elit, sed diam nonummy nibh euismod tincidunt ut laoreet dolore magna aliquam erat volutpat. Lorem ipsum dolor sit amet, consectetuer adipiscing elit, sed diam nonummy nibh euismod tincidunt ut laoreet dolore magna aliquam erat volutpat. Ut wisi enim ad minim veniam, quis nostrud exerci tation ullamcorper suscipit lobortis nisl ut aliquip ex ea commodo consequat. Duis autem vel eum iriure dolor in hendrerit in vulputate velit esse molestie consequat, vel illum dolore eu feugiat nulla facilisis.</a:t>
            </a:r>
          </a:p>
        </p:txBody>
      </p:sp>
      <p:sp>
        <p:nvSpPr>
          <p:cNvPr id="391" name="Hypertext link"/>
          <p:cNvSpPr/>
          <p:nvPr/>
        </p:nvSpPr>
        <p:spPr>
          <a:xfrm>
            <a:off x="266700" y="3435350"/>
            <a:ext cx="622300" cy="127000"/>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algn="l">
              <a:lnSpc>
                <a:spcPct val="130000"/>
              </a:lnSpc>
              <a:spcBef>
                <a:spcPts val="800"/>
              </a:spcBef>
              <a:defRPr sz="700" u="sng">
                <a:solidFill>
                  <a:srgbClr val="0096FF"/>
                </a:solidFill>
                <a:latin typeface="Helvetica Neue"/>
                <a:ea typeface="Helvetica Neue"/>
                <a:cs typeface="Helvetica Neue"/>
                <a:sym typeface="Helvetica Neue"/>
              </a:defRPr>
            </a:lvl1pPr>
          </a:lstStyle>
          <a:p>
            <a:pPr/>
            <a:r>
              <a:t>Hypertext link</a:t>
            </a:r>
          </a:p>
        </p:txBody>
      </p:sp>
      <p:sp>
        <p:nvSpPr>
          <p:cNvPr id="392" name="List item…"/>
          <p:cNvSpPr/>
          <p:nvPr/>
        </p:nvSpPr>
        <p:spPr>
          <a:xfrm>
            <a:off x="266700" y="3784600"/>
            <a:ext cx="495300" cy="444500"/>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p>
            <a:pPr marL="152400" indent="-152400" algn="l">
              <a:lnSpc>
                <a:spcPct val="130000"/>
              </a:lnSpc>
              <a:spcBef>
                <a:spcPts val="300"/>
              </a:spcBef>
              <a:buSzPct val="100000"/>
              <a:buChar char="•"/>
              <a:defRPr sz="700">
                <a:solidFill>
                  <a:srgbClr val="232323"/>
                </a:solidFill>
                <a:latin typeface="Helvetica Neue"/>
                <a:ea typeface="Helvetica Neue"/>
                <a:cs typeface="Helvetica Neue"/>
                <a:sym typeface="Helvetica Neue"/>
              </a:defRPr>
            </a:pPr>
            <a:r>
              <a:t>List item</a:t>
            </a:r>
          </a:p>
          <a:p>
            <a:pPr marL="152400" indent="-152400" algn="l">
              <a:lnSpc>
                <a:spcPct val="130000"/>
              </a:lnSpc>
              <a:spcBef>
                <a:spcPts val="300"/>
              </a:spcBef>
              <a:buSzPct val="100000"/>
              <a:buChar char="•"/>
              <a:defRPr sz="700">
                <a:solidFill>
                  <a:srgbClr val="232323"/>
                </a:solidFill>
                <a:latin typeface="Helvetica Neue"/>
                <a:ea typeface="Helvetica Neue"/>
                <a:cs typeface="Helvetica Neue"/>
                <a:sym typeface="Helvetica Neue"/>
              </a:defRPr>
            </a:pPr>
            <a:r>
              <a:t>List item</a:t>
            </a:r>
          </a:p>
          <a:p>
            <a:pPr marL="152400" indent="-152400" algn="l">
              <a:lnSpc>
                <a:spcPct val="130000"/>
              </a:lnSpc>
              <a:spcBef>
                <a:spcPts val="300"/>
              </a:spcBef>
              <a:buSzPct val="100000"/>
              <a:buChar char="•"/>
              <a:defRPr sz="700">
                <a:solidFill>
                  <a:srgbClr val="232323"/>
                </a:solidFill>
                <a:latin typeface="Helvetica Neue"/>
                <a:ea typeface="Helvetica Neue"/>
                <a:cs typeface="Helvetica Neue"/>
                <a:sym typeface="Helvetica Neue"/>
              </a:defRPr>
            </a:pPr>
            <a:r>
              <a:t>List item</a:t>
            </a:r>
          </a:p>
        </p:txBody>
      </p:sp>
      <p:sp>
        <p:nvSpPr>
          <p:cNvPr id="393" name="Ordered list…"/>
          <p:cNvSpPr/>
          <p:nvPr/>
        </p:nvSpPr>
        <p:spPr>
          <a:xfrm>
            <a:off x="1270000" y="3784600"/>
            <a:ext cx="495300" cy="838200"/>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p>
            <a:pPr marL="152400" indent="-152400" algn="l">
              <a:lnSpc>
                <a:spcPct val="130000"/>
              </a:lnSpc>
              <a:spcBef>
                <a:spcPts val="300"/>
              </a:spcBef>
              <a:buSzPct val="100000"/>
              <a:buAutoNum type="arabicPeriod" startAt="1"/>
              <a:defRPr sz="700">
                <a:solidFill>
                  <a:srgbClr val="232323"/>
                </a:solidFill>
                <a:latin typeface="Helvetica Neue"/>
                <a:ea typeface="Helvetica Neue"/>
                <a:cs typeface="Helvetica Neue"/>
                <a:sym typeface="Helvetica Neue"/>
              </a:defRPr>
            </a:pPr>
            <a:r>
              <a:t>Ordered list</a:t>
            </a:r>
          </a:p>
          <a:p>
            <a:pPr marL="152400" indent="-152400" algn="l">
              <a:lnSpc>
                <a:spcPct val="130000"/>
              </a:lnSpc>
              <a:spcBef>
                <a:spcPts val="300"/>
              </a:spcBef>
              <a:buSzPct val="100000"/>
              <a:buAutoNum type="arabicPeriod" startAt="1"/>
              <a:defRPr sz="700">
                <a:solidFill>
                  <a:srgbClr val="232323"/>
                </a:solidFill>
                <a:latin typeface="Helvetica Neue"/>
                <a:ea typeface="Helvetica Neue"/>
                <a:cs typeface="Helvetica Neue"/>
                <a:sym typeface="Helvetica Neue"/>
              </a:defRPr>
            </a:pPr>
            <a:r>
              <a:t>Ordered list</a:t>
            </a:r>
          </a:p>
          <a:p>
            <a:pPr marL="152400" indent="-152400" algn="l">
              <a:lnSpc>
                <a:spcPct val="130000"/>
              </a:lnSpc>
              <a:spcBef>
                <a:spcPts val="300"/>
              </a:spcBef>
              <a:buSzPct val="100000"/>
              <a:buAutoNum type="arabicPeriod" startAt="1"/>
              <a:defRPr sz="700">
                <a:solidFill>
                  <a:srgbClr val="232323"/>
                </a:solidFill>
                <a:latin typeface="Helvetica Neue"/>
                <a:ea typeface="Helvetica Neue"/>
                <a:cs typeface="Helvetica Neue"/>
                <a:sym typeface="Helvetica Neue"/>
              </a:defRPr>
            </a:pPr>
            <a:r>
              <a:t>Ordered list</a:t>
            </a:r>
          </a:p>
        </p:txBody>
      </p:sp>
      <p:sp>
        <p:nvSpPr>
          <p:cNvPr id="394" name="&lt;div id=”keynote”&gt;Kung-Fu&lt;/div&gt;"/>
          <p:cNvSpPr/>
          <p:nvPr/>
        </p:nvSpPr>
        <p:spPr>
          <a:xfrm>
            <a:off x="266700" y="4495800"/>
            <a:ext cx="1485900" cy="241300"/>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algn="l">
              <a:lnSpc>
                <a:spcPct val="130000"/>
              </a:lnSpc>
              <a:spcBef>
                <a:spcPts val="300"/>
              </a:spcBef>
              <a:defRPr sz="700">
                <a:solidFill>
                  <a:srgbClr val="929000"/>
                </a:solidFill>
                <a:latin typeface="Andale Mono"/>
                <a:ea typeface="Andale Mono"/>
                <a:cs typeface="Andale Mono"/>
                <a:sym typeface="Andale Mono"/>
              </a:defRPr>
            </a:lvl1pPr>
          </a:lstStyle>
          <a:p>
            <a:pPr/>
            <a:r>
              <a:t>&lt;div id=”keynote”&gt;Kung-Fu&lt;/div&gt;</a:t>
            </a:r>
          </a:p>
        </p:txBody>
      </p:sp>
      <p:sp>
        <p:nvSpPr>
          <p:cNvPr id="395" name="Heading Level 1"/>
          <p:cNvSpPr/>
          <p:nvPr/>
        </p:nvSpPr>
        <p:spPr>
          <a:xfrm>
            <a:off x="2311400" y="150102"/>
            <a:ext cx="1948663" cy="334796"/>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ctr">
            <a:spAutoFit/>
          </a:bodyPr>
          <a:lstStyle>
            <a:lvl1pPr algn="l">
              <a:defRPr sz="2200">
                <a:solidFill>
                  <a:srgbClr val="232323"/>
                </a:solidFill>
                <a:latin typeface="Helvetica Neue Light"/>
                <a:ea typeface="Helvetica Neue Light"/>
                <a:cs typeface="Helvetica Neue Light"/>
                <a:sym typeface="Helvetica Neue Light"/>
              </a:defRPr>
            </a:lvl1pPr>
          </a:lstStyle>
          <a:p>
            <a:pPr/>
            <a:r>
              <a:t>Heading Level 1</a:t>
            </a:r>
          </a:p>
        </p:txBody>
      </p:sp>
      <p:sp>
        <p:nvSpPr>
          <p:cNvPr id="396" name="Heading Level 2"/>
          <p:cNvSpPr/>
          <p:nvPr/>
        </p:nvSpPr>
        <p:spPr>
          <a:xfrm>
            <a:off x="2311400" y="654050"/>
            <a:ext cx="1244677" cy="215900"/>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ctr">
            <a:spAutoFit/>
          </a:bodyPr>
          <a:lstStyle>
            <a:lvl1pPr algn="l">
              <a:defRPr sz="1400">
                <a:solidFill>
                  <a:srgbClr val="232323"/>
                </a:solidFill>
                <a:latin typeface="Helvetica Neue Light"/>
                <a:ea typeface="Helvetica Neue Light"/>
                <a:cs typeface="Helvetica Neue Light"/>
                <a:sym typeface="Helvetica Neue Light"/>
              </a:defRPr>
            </a:lvl1pPr>
          </a:lstStyle>
          <a:p>
            <a:pPr/>
            <a:r>
              <a:t>Heading Level 2</a:t>
            </a:r>
          </a:p>
        </p:txBody>
      </p:sp>
      <p:sp>
        <p:nvSpPr>
          <p:cNvPr id="397" name="Heading Level 3"/>
          <p:cNvSpPr/>
          <p:nvPr/>
        </p:nvSpPr>
        <p:spPr>
          <a:xfrm>
            <a:off x="2311400" y="1060549"/>
            <a:ext cx="980682" cy="165101"/>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ctr">
            <a:spAutoFit/>
          </a:bodyPr>
          <a:lstStyle>
            <a:lvl1pPr algn="l">
              <a:defRPr sz="1100">
                <a:solidFill>
                  <a:srgbClr val="232323"/>
                </a:solidFill>
                <a:latin typeface="Helvetica Neue Light"/>
                <a:ea typeface="Helvetica Neue Light"/>
                <a:cs typeface="Helvetica Neue Light"/>
                <a:sym typeface="Helvetica Neue Light"/>
              </a:defRPr>
            </a:lvl1pPr>
          </a:lstStyle>
          <a:p>
            <a:pPr/>
            <a:r>
              <a:t>Heading Level 3</a:t>
            </a:r>
          </a:p>
        </p:txBody>
      </p:sp>
      <p:sp>
        <p:nvSpPr>
          <p:cNvPr id="398" name="Heading Level 4"/>
          <p:cNvSpPr/>
          <p:nvPr/>
        </p:nvSpPr>
        <p:spPr>
          <a:xfrm>
            <a:off x="2311400" y="1451074"/>
            <a:ext cx="892684" cy="152401"/>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ctr">
            <a:spAutoFit/>
          </a:bodyPr>
          <a:lstStyle>
            <a:lvl1pPr algn="l">
              <a:defRPr sz="1000">
                <a:solidFill>
                  <a:srgbClr val="232323"/>
                </a:solidFill>
                <a:latin typeface="Helvetica Neue Light"/>
                <a:ea typeface="Helvetica Neue Light"/>
                <a:cs typeface="Helvetica Neue Light"/>
                <a:sym typeface="Helvetica Neue Light"/>
              </a:defRPr>
            </a:lvl1pPr>
          </a:lstStyle>
          <a:p>
            <a:pPr/>
            <a:r>
              <a:t>Heading Level 4</a:t>
            </a:r>
          </a:p>
        </p:txBody>
      </p:sp>
      <p:sp>
        <p:nvSpPr>
          <p:cNvPr id="399" name="Heading Level 1"/>
          <p:cNvSpPr/>
          <p:nvPr/>
        </p:nvSpPr>
        <p:spPr>
          <a:xfrm>
            <a:off x="3987800" y="158750"/>
            <a:ext cx="1746936" cy="304800"/>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ctr">
            <a:spAutoFit/>
          </a:bodyPr>
          <a:lstStyle>
            <a:lvl1pPr algn="l">
              <a:defRPr sz="2200">
                <a:solidFill>
                  <a:srgbClr val="232323"/>
                </a:solidFill>
                <a:latin typeface="Marker Felt"/>
                <a:ea typeface="Marker Felt"/>
                <a:cs typeface="Marker Felt"/>
                <a:sym typeface="Marker Felt"/>
              </a:defRPr>
            </a:lvl1pPr>
          </a:lstStyle>
          <a:p>
            <a:pPr/>
            <a:r>
              <a:t>Heading Level 1</a:t>
            </a:r>
          </a:p>
        </p:txBody>
      </p:sp>
      <p:sp>
        <p:nvSpPr>
          <p:cNvPr id="400" name="Heading Level 2"/>
          <p:cNvSpPr/>
          <p:nvPr/>
        </p:nvSpPr>
        <p:spPr>
          <a:xfrm>
            <a:off x="3987800" y="660400"/>
            <a:ext cx="1116305" cy="190500"/>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ctr">
            <a:spAutoFit/>
          </a:bodyPr>
          <a:lstStyle>
            <a:lvl1pPr algn="l">
              <a:defRPr sz="1400">
                <a:solidFill>
                  <a:srgbClr val="232323"/>
                </a:solidFill>
                <a:latin typeface="Marker Felt"/>
                <a:ea typeface="Marker Felt"/>
                <a:cs typeface="Marker Felt"/>
                <a:sym typeface="Marker Felt"/>
              </a:defRPr>
            </a:lvl1pPr>
          </a:lstStyle>
          <a:p>
            <a:pPr/>
            <a:r>
              <a:t>Heading Level 2</a:t>
            </a:r>
          </a:p>
        </p:txBody>
      </p:sp>
      <p:sp>
        <p:nvSpPr>
          <p:cNvPr id="401" name="Heading Level 3"/>
          <p:cNvSpPr/>
          <p:nvPr/>
        </p:nvSpPr>
        <p:spPr>
          <a:xfrm>
            <a:off x="3987800" y="1068817"/>
            <a:ext cx="879818" cy="152401"/>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ctr">
            <a:spAutoFit/>
          </a:bodyPr>
          <a:lstStyle>
            <a:lvl1pPr algn="l">
              <a:defRPr sz="1100">
                <a:solidFill>
                  <a:srgbClr val="232323"/>
                </a:solidFill>
                <a:latin typeface="Marker Felt"/>
                <a:ea typeface="Marker Felt"/>
                <a:cs typeface="Marker Felt"/>
                <a:sym typeface="Marker Felt"/>
              </a:defRPr>
            </a:lvl1pPr>
          </a:lstStyle>
          <a:p>
            <a:pPr/>
            <a:r>
              <a:t>Heading Level 3</a:t>
            </a:r>
          </a:p>
        </p:txBody>
      </p:sp>
      <p:sp>
        <p:nvSpPr>
          <p:cNvPr id="402" name="Heading Level 4"/>
          <p:cNvSpPr/>
          <p:nvPr/>
        </p:nvSpPr>
        <p:spPr>
          <a:xfrm>
            <a:off x="3987799" y="1459342"/>
            <a:ext cx="800990" cy="139701"/>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ctr">
            <a:spAutoFit/>
          </a:bodyPr>
          <a:lstStyle>
            <a:lvl1pPr algn="l">
              <a:defRPr sz="1000">
                <a:solidFill>
                  <a:srgbClr val="232323"/>
                </a:solidFill>
                <a:latin typeface="Marker Felt"/>
                <a:ea typeface="Marker Felt"/>
                <a:cs typeface="Marker Felt"/>
                <a:sym typeface="Marker Felt"/>
              </a:defRPr>
            </a:lvl1pPr>
          </a:lstStyle>
          <a:p>
            <a:pPr/>
            <a:r>
              <a:t>Heading Level 4</a:t>
            </a:r>
          </a:p>
        </p:txBody>
      </p:sp>
      <p:sp>
        <p:nvSpPr>
          <p:cNvPr id="403" name="Lorem ipsum dolor sit amet, consectetuer adipiscing elit, sed diam nonummy nibh euismod tincidunt ut laoreet dolore magna aliquam erat volutpat. Ut wisi zzril delenit Lorem ipsum dolor sit amet, consectetuer adipiscing elit, sed diam nonummy nibh euismod tincidunt ut laoreet dolore magna aliquam erat volutpat. Lorem ipsum dolor sit amet, consectetuer adipiscing elit, sed diam nonummy nibh euismod tincidunt ut laoreet dolore magna aliquam erat volutpat. Ut wisi enim ad minim veniam, quis nostrud exerci tation ullamcorper suscipit lobortis nisl ut aliquip ex ea commodo consequat. Duis autem vel eum iriure dolor in hendrerit in vulputate velit esse molestie consequat, vel illum dolore eu feugiat nulla facilisis."/>
          <p:cNvSpPr/>
          <p:nvPr/>
        </p:nvSpPr>
        <p:spPr>
          <a:xfrm>
            <a:off x="3429000" y="1816100"/>
            <a:ext cx="2832100" cy="1574800"/>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p>
            <a:pPr algn="l">
              <a:lnSpc>
                <a:spcPct val="160000"/>
              </a:lnSpc>
              <a:spcBef>
                <a:spcPts val="800"/>
              </a:spcBef>
              <a:defRPr sz="700">
                <a:solidFill>
                  <a:srgbClr val="232323"/>
                </a:solidFill>
                <a:latin typeface="Marker Felt"/>
                <a:ea typeface="Marker Felt"/>
                <a:cs typeface="Marker Felt"/>
                <a:sym typeface="Marker Felt"/>
              </a:defRPr>
            </a:pPr>
            <a:r>
              <a:rPr b="1"/>
              <a:t>Lorem ipsum</a:t>
            </a:r>
            <a:r>
              <a:t> dolor sit amet, consectetuer adipiscing elit, sed diam nonummy nibh euismod tincidunt ut laoreet dolore magna aliquam erat volutpat. Ut wisi zzril delenit Lorem ipsum dolor sit amet, consectetuer adipiscing elit, sed diam nonummy nibh euismod tincidunt ut laoreet dolore magna aliquam erat volutpat. Lorem ipsum dolor sit amet, consectetuer adipiscing elit, sed diam nonummy nibh euismod tincidunt ut laoreet dolore magna aliquam erat volutpat. Ut wisi enim ad minim veniam, quis nostrud exerci tation ullamcorper suscipit lobortis nisl ut aliquip ex ea commodo consequat. Duis autem vel eum iriure dolor in hendrerit in vulputate velit esse molestie consequat, vel illum dolore eu feugiat nulla facilisis.</a:t>
            </a:r>
          </a:p>
        </p:txBody>
      </p:sp>
      <p:sp>
        <p:nvSpPr>
          <p:cNvPr id="404" name="Hypertext link"/>
          <p:cNvSpPr/>
          <p:nvPr/>
        </p:nvSpPr>
        <p:spPr>
          <a:xfrm>
            <a:off x="901700" y="3439285"/>
            <a:ext cx="622300" cy="127001"/>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algn="l">
              <a:lnSpc>
                <a:spcPct val="130000"/>
              </a:lnSpc>
              <a:spcBef>
                <a:spcPts val="800"/>
              </a:spcBef>
              <a:defRPr sz="700" u="sng">
                <a:solidFill>
                  <a:srgbClr val="005493"/>
                </a:solidFill>
                <a:latin typeface="Marker Felt"/>
                <a:ea typeface="Marker Felt"/>
                <a:cs typeface="Marker Felt"/>
                <a:sym typeface="Marker Felt"/>
              </a:defRPr>
            </a:lvl1pPr>
          </a:lstStyle>
          <a:p>
            <a:pPr/>
            <a:r>
              <a:t>Hypertext link</a:t>
            </a:r>
          </a:p>
        </p:txBody>
      </p:sp>
      <p:sp>
        <p:nvSpPr>
          <p:cNvPr id="405" name="List item…"/>
          <p:cNvSpPr/>
          <p:nvPr/>
        </p:nvSpPr>
        <p:spPr>
          <a:xfrm>
            <a:off x="2260600" y="3784600"/>
            <a:ext cx="495300" cy="444500"/>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p>
            <a:pPr marL="152400" indent="-152400" algn="l">
              <a:lnSpc>
                <a:spcPct val="130000"/>
              </a:lnSpc>
              <a:spcBef>
                <a:spcPts val="300"/>
              </a:spcBef>
              <a:buSzPct val="100000"/>
              <a:buChar char="•"/>
              <a:defRPr sz="700">
                <a:solidFill>
                  <a:srgbClr val="232323"/>
                </a:solidFill>
                <a:latin typeface="Marker Felt"/>
                <a:ea typeface="Marker Felt"/>
                <a:cs typeface="Marker Felt"/>
                <a:sym typeface="Marker Felt"/>
              </a:defRPr>
            </a:pPr>
            <a:r>
              <a:t>List item</a:t>
            </a:r>
          </a:p>
          <a:p>
            <a:pPr marL="152400" indent="-152400" algn="l">
              <a:lnSpc>
                <a:spcPct val="130000"/>
              </a:lnSpc>
              <a:spcBef>
                <a:spcPts val="300"/>
              </a:spcBef>
              <a:buSzPct val="100000"/>
              <a:buChar char="•"/>
              <a:defRPr sz="700">
                <a:solidFill>
                  <a:srgbClr val="232323"/>
                </a:solidFill>
                <a:latin typeface="Marker Felt"/>
                <a:ea typeface="Marker Felt"/>
                <a:cs typeface="Marker Felt"/>
                <a:sym typeface="Marker Felt"/>
              </a:defRPr>
            </a:pPr>
            <a:r>
              <a:t>List item</a:t>
            </a:r>
          </a:p>
          <a:p>
            <a:pPr marL="152400" indent="-152400" algn="l">
              <a:lnSpc>
                <a:spcPct val="130000"/>
              </a:lnSpc>
              <a:spcBef>
                <a:spcPts val="300"/>
              </a:spcBef>
              <a:buSzPct val="100000"/>
              <a:buChar char="•"/>
              <a:defRPr sz="700">
                <a:solidFill>
                  <a:srgbClr val="232323"/>
                </a:solidFill>
                <a:latin typeface="Marker Felt"/>
                <a:ea typeface="Marker Felt"/>
                <a:cs typeface="Marker Felt"/>
                <a:sym typeface="Marker Felt"/>
              </a:defRPr>
            </a:pPr>
            <a:r>
              <a:t>List item</a:t>
            </a:r>
          </a:p>
        </p:txBody>
      </p:sp>
      <p:sp>
        <p:nvSpPr>
          <p:cNvPr id="406" name="Ordered list…"/>
          <p:cNvSpPr/>
          <p:nvPr/>
        </p:nvSpPr>
        <p:spPr>
          <a:xfrm>
            <a:off x="3251200" y="3784600"/>
            <a:ext cx="495300" cy="838200"/>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p>
            <a:pPr marL="152400" indent="-152400" algn="l">
              <a:lnSpc>
                <a:spcPct val="130000"/>
              </a:lnSpc>
              <a:spcBef>
                <a:spcPts val="300"/>
              </a:spcBef>
              <a:buSzPct val="100000"/>
              <a:buAutoNum type="arabicPeriod" startAt="1"/>
              <a:defRPr sz="700">
                <a:solidFill>
                  <a:srgbClr val="232323"/>
                </a:solidFill>
                <a:latin typeface="Marker Felt"/>
                <a:ea typeface="Marker Felt"/>
                <a:cs typeface="Marker Felt"/>
                <a:sym typeface="Marker Felt"/>
              </a:defRPr>
            </a:pPr>
            <a:r>
              <a:t>Ordered list</a:t>
            </a:r>
          </a:p>
          <a:p>
            <a:pPr marL="152400" indent="-152400" algn="l">
              <a:lnSpc>
                <a:spcPct val="130000"/>
              </a:lnSpc>
              <a:spcBef>
                <a:spcPts val="300"/>
              </a:spcBef>
              <a:buSzPct val="100000"/>
              <a:buAutoNum type="arabicPeriod" startAt="1"/>
              <a:defRPr sz="700">
                <a:solidFill>
                  <a:srgbClr val="232323"/>
                </a:solidFill>
                <a:latin typeface="Marker Felt"/>
                <a:ea typeface="Marker Felt"/>
                <a:cs typeface="Marker Felt"/>
                <a:sym typeface="Marker Felt"/>
              </a:defRPr>
            </a:pPr>
            <a:r>
              <a:t>Ordered list</a:t>
            </a:r>
          </a:p>
          <a:p>
            <a:pPr marL="152400" indent="-152400" algn="l">
              <a:lnSpc>
                <a:spcPct val="130000"/>
              </a:lnSpc>
              <a:spcBef>
                <a:spcPts val="300"/>
              </a:spcBef>
              <a:buSzPct val="100000"/>
              <a:buAutoNum type="arabicPeriod" startAt="1"/>
              <a:defRPr sz="700">
                <a:solidFill>
                  <a:srgbClr val="232323"/>
                </a:solidFill>
                <a:latin typeface="Marker Felt"/>
                <a:ea typeface="Marker Felt"/>
                <a:cs typeface="Marker Felt"/>
                <a:sym typeface="Marker Felt"/>
              </a:defRPr>
            </a:pPr>
            <a:r>
              <a:t>Ordered list</a:t>
            </a:r>
          </a:p>
        </p:txBody>
      </p:sp>
      <p:sp>
        <p:nvSpPr>
          <p:cNvPr id="407" name="&lt;div id=”keynote”&gt;Kung-Fu&lt;/div&gt;"/>
          <p:cNvSpPr/>
          <p:nvPr/>
        </p:nvSpPr>
        <p:spPr>
          <a:xfrm>
            <a:off x="2349500" y="4470400"/>
            <a:ext cx="1485900" cy="127000"/>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algn="l">
              <a:lnSpc>
                <a:spcPct val="130000"/>
              </a:lnSpc>
              <a:spcBef>
                <a:spcPts val="300"/>
              </a:spcBef>
              <a:defRPr sz="700">
                <a:solidFill>
                  <a:srgbClr val="929000"/>
                </a:solidFill>
                <a:latin typeface="Marker Felt"/>
                <a:ea typeface="Marker Felt"/>
                <a:cs typeface="Marker Felt"/>
                <a:sym typeface="Marker Felt"/>
              </a:defRPr>
            </a:lvl1pPr>
          </a:lstStyle>
          <a:p>
            <a:pPr/>
            <a:r>
              <a:t>&lt;div id=”keynote”&gt;Kung-Fu&lt;/div&gt;</a:t>
            </a:r>
          </a:p>
        </p:txBody>
      </p:sp>
      <p:sp>
        <p:nvSpPr>
          <p:cNvPr id="408" name="Foliennummer"/>
          <p:cNvSpPr/>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8.xml><?xml version="1.0" encoding="utf-8"?>
<p:sldLayout xmlns:a="http://schemas.openxmlformats.org/drawingml/2006/main" xmlns:r="http://schemas.openxmlformats.org/officeDocument/2006/relationships" xmlns:p="http://schemas.openxmlformats.org/presentationml/2006/main" type="tx" showMasterSp="1" showMasterPhAnim="1">
  <p:cSld name="image placeholders">
    <p:spTree>
      <p:nvGrpSpPr>
        <p:cNvPr id="1" name=""/>
        <p:cNvGrpSpPr/>
        <p:nvPr/>
      </p:nvGrpSpPr>
      <p:grpSpPr>
        <a:xfrm>
          <a:off x="0" y="0"/>
          <a:ext cx="0" cy="0"/>
          <a:chOff x="0" y="0"/>
          <a:chExt cx="0" cy="0"/>
        </a:xfrm>
      </p:grpSpPr>
      <p:grpSp>
        <p:nvGrpSpPr>
          <p:cNvPr id="418" name="Gruppieren"/>
          <p:cNvGrpSpPr/>
          <p:nvPr/>
        </p:nvGrpSpPr>
        <p:grpSpPr>
          <a:xfrm>
            <a:off x="76200" y="876300"/>
            <a:ext cx="1863750" cy="928924"/>
            <a:chOff x="0" y="0"/>
            <a:chExt cx="1863749" cy="928923"/>
          </a:xfrm>
        </p:grpSpPr>
        <p:sp>
          <p:nvSpPr>
            <p:cNvPr id="415" name="IMAGE"/>
            <p:cNvSpPr/>
            <p:nvPr/>
          </p:nvSpPr>
          <p:spPr>
            <a:xfrm>
              <a:off x="0" y="0"/>
              <a:ext cx="1854200" cy="927100"/>
            </a:xfrm>
            <a:prstGeom prst="rect">
              <a:avLst/>
            </a:prstGeom>
            <a:solidFill>
              <a:srgbClr val="FFFFFF"/>
            </a:solidFill>
            <a:ln w="12700" cap="flat">
              <a:solidFill>
                <a:srgbClr val="D0D0D0"/>
              </a:solidFill>
              <a:prstDash val="solid"/>
              <a:miter lim="400000"/>
            </a:ln>
            <a:effectLst>
              <a:outerShdw sx="100000" sy="100000" kx="0" ky="0" algn="b" rotWithShape="0" blurRad="25400" dist="12700" dir="5400000">
                <a:srgbClr val="000000">
                  <a:alpha val="50000"/>
                </a:srgbClr>
              </a:outerShdw>
            </a:effectLst>
            <a:extLst>
              <a:ext uri="{C572A759-6A51-4108-AA02-DFA0A04FC94B}">
                <ma14:wrappingTextBoxFlag xmlns:ma14="http://schemas.microsoft.com/office/mac/drawingml/2011/main" val="1"/>
              </a:ext>
            </a:extLst>
          </p:spPr>
          <p:txBody>
            <a:bodyPr wrap="square" lIns="50800" tIns="50800" rIns="50800" bIns="50800" numCol="1" anchor="ctr">
              <a:noAutofit/>
            </a:bodyPr>
            <a:lstStyle>
              <a:lvl1pPr>
                <a:tabLst>
                  <a:tab pos="533400" algn="l"/>
                </a:tabLst>
                <a:defRPr sz="1400">
                  <a:solidFill>
                    <a:srgbClr val="929292"/>
                  </a:solidFill>
                  <a:latin typeface="Helvetica Neue Light"/>
                  <a:ea typeface="Helvetica Neue Light"/>
                  <a:cs typeface="Helvetica Neue Light"/>
                  <a:sym typeface="Helvetica Neue Light"/>
                </a:defRPr>
              </a:lvl1pPr>
            </a:lstStyle>
            <a:p>
              <a:pPr/>
              <a:r>
                <a:t>IMAGE</a:t>
              </a:r>
            </a:p>
          </p:txBody>
        </p:sp>
        <p:sp>
          <p:nvSpPr>
            <p:cNvPr id="416" name="Linie"/>
            <p:cNvSpPr/>
            <p:nvPr/>
          </p:nvSpPr>
          <p:spPr>
            <a:xfrm>
              <a:off x="12700" y="12700"/>
              <a:ext cx="1851050" cy="916223"/>
            </a:xfrm>
            <a:prstGeom prst="line">
              <a:avLst/>
            </a:prstGeom>
            <a:noFill/>
            <a:ln w="12700" cap="flat">
              <a:solidFill>
                <a:srgbClr val="D6D6D6"/>
              </a:solidFill>
              <a:custDash>
                <a:ds d="200000" sp="200000"/>
              </a:custDash>
              <a:miter lim="400000"/>
            </a:ln>
            <a:effectLst/>
          </p:spPr>
          <p:txBody>
            <a:bodyPr wrap="square" lIns="0" tIns="0" rIns="0" bIns="0" numCol="1" anchor="t">
              <a:noAutofit/>
            </a:bodyPr>
            <a:lstStyle/>
            <a:p>
              <a:pPr algn="l" defTabSz="457200">
                <a:defRPr sz="1200">
                  <a:latin typeface="Helvetica"/>
                  <a:ea typeface="Helvetica"/>
                  <a:cs typeface="Helvetica"/>
                  <a:sym typeface="Helvetica"/>
                </a:defRPr>
              </a:pPr>
            </a:p>
          </p:txBody>
        </p:sp>
        <p:sp>
          <p:nvSpPr>
            <p:cNvPr id="417" name="Linie"/>
            <p:cNvSpPr/>
            <p:nvPr/>
          </p:nvSpPr>
          <p:spPr>
            <a:xfrm flipH="1">
              <a:off x="12700" y="12700"/>
              <a:ext cx="1851050" cy="916224"/>
            </a:xfrm>
            <a:prstGeom prst="line">
              <a:avLst/>
            </a:prstGeom>
            <a:noFill/>
            <a:ln w="12700" cap="flat">
              <a:solidFill>
                <a:srgbClr val="D6D6D6"/>
              </a:solidFill>
              <a:custDash>
                <a:ds d="200000" sp="200000"/>
              </a:custDash>
              <a:miter lim="400000"/>
            </a:ln>
            <a:effectLst/>
          </p:spPr>
          <p:txBody>
            <a:bodyPr wrap="square" lIns="0" tIns="0" rIns="0" bIns="0" numCol="1" anchor="t">
              <a:noAutofit/>
            </a:bodyPr>
            <a:lstStyle/>
            <a:p>
              <a:pPr algn="l" defTabSz="457200">
                <a:defRPr sz="1200">
                  <a:latin typeface="Helvetica"/>
                  <a:ea typeface="Helvetica"/>
                  <a:cs typeface="Helvetica"/>
                  <a:sym typeface="Helvetica"/>
                </a:defRPr>
              </a:pPr>
            </a:p>
          </p:txBody>
        </p:sp>
      </p:grpSp>
      <p:grpSp>
        <p:nvGrpSpPr>
          <p:cNvPr id="422" name="Gruppieren"/>
          <p:cNvGrpSpPr/>
          <p:nvPr/>
        </p:nvGrpSpPr>
        <p:grpSpPr>
          <a:xfrm>
            <a:off x="76200" y="1930400"/>
            <a:ext cx="2247900" cy="1270000"/>
            <a:chOff x="0" y="0"/>
            <a:chExt cx="2247900" cy="1270000"/>
          </a:xfrm>
        </p:grpSpPr>
        <p:sp>
          <p:nvSpPr>
            <p:cNvPr id="419" name="16:9"/>
            <p:cNvSpPr/>
            <p:nvPr/>
          </p:nvSpPr>
          <p:spPr>
            <a:xfrm>
              <a:off x="0" y="0"/>
              <a:ext cx="2247900" cy="1270000"/>
            </a:xfrm>
            <a:prstGeom prst="rect">
              <a:avLst/>
            </a:prstGeom>
            <a:solidFill>
              <a:srgbClr val="FFFFFF"/>
            </a:solidFill>
            <a:ln w="12700" cap="flat">
              <a:solidFill>
                <a:srgbClr val="D0D0D0"/>
              </a:solidFill>
              <a:prstDash val="solid"/>
              <a:miter lim="400000"/>
            </a:ln>
            <a:effectLst>
              <a:outerShdw sx="100000" sy="100000" kx="0" ky="0" algn="b" rotWithShape="0" blurRad="25400" dist="12700" dir="5400000">
                <a:srgbClr val="000000">
                  <a:alpha val="50000"/>
                </a:srgbClr>
              </a:outerShdw>
            </a:effectLst>
            <a:extLst>
              <a:ext uri="{C572A759-6A51-4108-AA02-DFA0A04FC94B}">
                <ma14:wrappingTextBoxFlag xmlns:ma14="http://schemas.microsoft.com/office/mac/drawingml/2011/main" val="1"/>
              </a:ext>
            </a:extLst>
          </p:spPr>
          <p:txBody>
            <a:bodyPr wrap="square" lIns="50800" tIns="50800" rIns="50800" bIns="50800" numCol="1" anchor="ctr">
              <a:noAutofit/>
            </a:bodyPr>
            <a:lstStyle>
              <a:lvl1pPr>
                <a:tabLst>
                  <a:tab pos="533400" algn="l"/>
                </a:tabLst>
                <a:defRPr sz="1400">
                  <a:solidFill>
                    <a:srgbClr val="929292"/>
                  </a:solidFill>
                  <a:latin typeface="Helvetica Neue Light"/>
                  <a:ea typeface="Helvetica Neue Light"/>
                  <a:cs typeface="Helvetica Neue Light"/>
                  <a:sym typeface="Helvetica Neue Light"/>
                </a:defRPr>
              </a:lvl1pPr>
            </a:lstStyle>
            <a:p>
              <a:pPr/>
              <a:r>
                <a:t>16:9</a:t>
              </a:r>
            </a:p>
          </p:txBody>
        </p:sp>
        <p:sp>
          <p:nvSpPr>
            <p:cNvPr id="420" name="Linie"/>
            <p:cNvSpPr/>
            <p:nvPr/>
          </p:nvSpPr>
          <p:spPr>
            <a:xfrm>
              <a:off x="5717" y="12948"/>
              <a:ext cx="2239772" cy="1246064"/>
            </a:xfrm>
            <a:prstGeom prst="line">
              <a:avLst/>
            </a:prstGeom>
            <a:noFill/>
            <a:ln w="12700" cap="flat">
              <a:solidFill>
                <a:srgbClr val="D6D6D6"/>
              </a:solidFill>
              <a:custDash>
                <a:ds d="200000" sp="200000"/>
              </a:custDash>
              <a:miter lim="400000"/>
            </a:ln>
            <a:effectLst/>
          </p:spPr>
          <p:txBody>
            <a:bodyPr wrap="square" lIns="0" tIns="0" rIns="0" bIns="0" numCol="1" anchor="t">
              <a:noAutofit/>
            </a:bodyPr>
            <a:lstStyle/>
            <a:p>
              <a:pPr algn="l" defTabSz="457200">
                <a:defRPr sz="1200">
                  <a:latin typeface="Helvetica"/>
                  <a:ea typeface="Helvetica"/>
                  <a:cs typeface="Helvetica"/>
                  <a:sym typeface="Helvetica"/>
                </a:defRPr>
              </a:pPr>
            </a:p>
          </p:txBody>
        </p:sp>
        <p:sp>
          <p:nvSpPr>
            <p:cNvPr id="421" name="Linie"/>
            <p:cNvSpPr/>
            <p:nvPr/>
          </p:nvSpPr>
          <p:spPr>
            <a:xfrm flipH="1">
              <a:off x="5715" y="12948"/>
              <a:ext cx="2239772" cy="1246064"/>
            </a:xfrm>
            <a:prstGeom prst="line">
              <a:avLst/>
            </a:prstGeom>
            <a:noFill/>
            <a:ln w="12700" cap="flat">
              <a:solidFill>
                <a:srgbClr val="D6D6D6"/>
              </a:solidFill>
              <a:custDash>
                <a:ds d="200000" sp="200000"/>
              </a:custDash>
              <a:miter lim="400000"/>
            </a:ln>
            <a:effectLst/>
          </p:spPr>
          <p:txBody>
            <a:bodyPr wrap="square" lIns="0" tIns="0" rIns="0" bIns="0" numCol="1" anchor="t">
              <a:noAutofit/>
            </a:bodyPr>
            <a:lstStyle/>
            <a:p>
              <a:pPr algn="l" defTabSz="457200">
                <a:defRPr sz="1200">
                  <a:latin typeface="Helvetica"/>
                  <a:ea typeface="Helvetica"/>
                  <a:cs typeface="Helvetica"/>
                  <a:sym typeface="Helvetica"/>
                </a:defRPr>
              </a:pPr>
            </a:p>
          </p:txBody>
        </p:sp>
      </p:grpSp>
      <p:grpSp>
        <p:nvGrpSpPr>
          <p:cNvPr id="425" name="Gruppieren"/>
          <p:cNvGrpSpPr/>
          <p:nvPr/>
        </p:nvGrpSpPr>
        <p:grpSpPr>
          <a:xfrm>
            <a:off x="4013200" y="863600"/>
            <a:ext cx="203200" cy="203200"/>
            <a:chOff x="0" y="0"/>
            <a:chExt cx="203200" cy="203200"/>
          </a:xfrm>
        </p:grpSpPr>
        <p:sp>
          <p:nvSpPr>
            <p:cNvPr id="423" name="Quadrat"/>
            <p:cNvSpPr/>
            <p:nvPr/>
          </p:nvSpPr>
          <p:spPr>
            <a:xfrm>
              <a:off x="0" y="0"/>
              <a:ext cx="203200" cy="203200"/>
            </a:xfrm>
            <a:prstGeom prst="rect">
              <a:avLst/>
            </a:prstGeom>
            <a:solidFill>
              <a:srgbClr val="FFFFFF"/>
            </a:solidFill>
            <a:ln w="12700" cap="flat">
              <a:solidFill>
                <a:srgbClr val="D0D0D0"/>
              </a:solidFill>
              <a:prstDash val="solid"/>
              <a:miter lim="400000"/>
            </a:ln>
            <a:effectLst/>
          </p:spPr>
          <p:txBody>
            <a:bodyPr wrap="square" lIns="50800" tIns="50800" rIns="50800" bIns="50800" numCol="1" anchor="ctr">
              <a:noAutofit/>
            </a:bodyPr>
            <a:lstStyle/>
            <a:p>
              <a:pPr>
                <a:tabLst>
                  <a:tab pos="533400" algn="l"/>
                </a:tabLst>
                <a:defRPr sz="1400">
                  <a:solidFill>
                    <a:srgbClr val="929292"/>
                  </a:solidFill>
                  <a:latin typeface="Helvetica Neue Light"/>
                  <a:ea typeface="Helvetica Neue Light"/>
                  <a:cs typeface="Helvetica Neue Light"/>
                  <a:sym typeface="Helvetica Neue Light"/>
                </a:defRPr>
              </a:pPr>
            </a:p>
          </p:txBody>
        </p:sp>
        <p:sp>
          <p:nvSpPr>
            <p:cNvPr id="424" name="Form"/>
            <p:cNvSpPr/>
            <p:nvPr/>
          </p:nvSpPr>
          <p:spPr>
            <a:xfrm>
              <a:off x="19112" y="38100"/>
              <a:ext cx="177801" cy="165100"/>
            </a:xfrm>
            <a:custGeom>
              <a:avLst/>
              <a:gdLst/>
              <a:ahLst/>
              <a:cxnLst>
                <a:cxn ang="0">
                  <a:pos x="wd2" y="hd2"/>
                </a:cxn>
                <a:cxn ang="5400000">
                  <a:pos x="wd2" y="hd2"/>
                </a:cxn>
                <a:cxn ang="10800000">
                  <a:pos x="wd2" y="hd2"/>
                </a:cxn>
                <a:cxn ang="16200000">
                  <a:pos x="wd2" y="hd2"/>
                </a:cxn>
              </a:cxnLst>
              <a:rect l="0" t="0" r="r" b="b"/>
              <a:pathLst>
                <a:path w="21100" h="21600" fill="norm" stroke="1" extrusionOk="0">
                  <a:moveTo>
                    <a:pt x="66" y="21523"/>
                  </a:moveTo>
                  <a:lnTo>
                    <a:pt x="0" y="19045"/>
                  </a:lnTo>
                  <a:cubicBezTo>
                    <a:pt x="0" y="19045"/>
                    <a:pt x="665" y="17419"/>
                    <a:pt x="2725" y="16181"/>
                  </a:cubicBezTo>
                  <a:cubicBezTo>
                    <a:pt x="4785" y="14942"/>
                    <a:pt x="8574" y="13161"/>
                    <a:pt x="8574" y="13161"/>
                  </a:cubicBezTo>
                  <a:cubicBezTo>
                    <a:pt x="8574" y="13161"/>
                    <a:pt x="6447" y="10868"/>
                    <a:pt x="6447" y="8284"/>
                  </a:cubicBezTo>
                  <a:cubicBezTo>
                    <a:pt x="6447" y="5700"/>
                    <a:pt x="6713" y="3019"/>
                    <a:pt x="6713" y="3019"/>
                  </a:cubicBezTo>
                  <a:cubicBezTo>
                    <a:pt x="6713" y="3019"/>
                    <a:pt x="7101" y="0"/>
                    <a:pt x="10501" y="0"/>
                  </a:cubicBezTo>
                  <a:cubicBezTo>
                    <a:pt x="13901" y="0"/>
                    <a:pt x="14555" y="3252"/>
                    <a:pt x="14555" y="3252"/>
                  </a:cubicBezTo>
                  <a:lnTo>
                    <a:pt x="14489" y="8594"/>
                  </a:lnTo>
                  <a:cubicBezTo>
                    <a:pt x="14489" y="8594"/>
                    <a:pt x="13709" y="12342"/>
                    <a:pt x="12362" y="13239"/>
                  </a:cubicBezTo>
                  <a:cubicBezTo>
                    <a:pt x="11897" y="13548"/>
                    <a:pt x="14954" y="13394"/>
                    <a:pt x="18277" y="16181"/>
                  </a:cubicBezTo>
                  <a:cubicBezTo>
                    <a:pt x="21600" y="18968"/>
                    <a:pt x="21068" y="19123"/>
                    <a:pt x="21068" y="19123"/>
                  </a:cubicBezTo>
                  <a:lnTo>
                    <a:pt x="21068" y="21600"/>
                  </a:lnTo>
                  <a:lnTo>
                    <a:pt x="66" y="21523"/>
                  </a:lnTo>
                  <a:close/>
                </a:path>
              </a:pathLst>
            </a:custGeom>
            <a:solidFill>
              <a:srgbClr val="C0C0C0"/>
            </a:solidFill>
            <a:ln w="38100" cap="flat">
              <a:noFill/>
              <a:miter lim="400000"/>
            </a:ln>
            <a:effectLst/>
          </p:spPr>
          <p:txBody>
            <a:bodyPr wrap="square" lIns="50800" tIns="50800" rIns="50800" bIns="50800" numCol="1" anchor="ctr">
              <a:noAutofit/>
            </a:bodyPr>
            <a:lstStyle/>
            <a:p>
              <a:pPr/>
            </a:p>
          </p:txBody>
        </p:sp>
      </p:grpSp>
      <p:sp>
        <p:nvSpPr>
          <p:cNvPr id="426" name="Twitter"/>
          <p:cNvSpPr/>
          <p:nvPr/>
        </p:nvSpPr>
        <p:spPr>
          <a:xfrm>
            <a:off x="4039870" y="884402"/>
            <a:ext cx="274334" cy="127001"/>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ctr">
            <a:spAutoFit/>
          </a:bodyPr>
          <a:lstStyle>
            <a:lvl1pPr>
              <a:defRPr sz="700">
                <a:solidFill>
                  <a:srgbClr val="AAAAAA"/>
                </a:solidFill>
                <a:latin typeface="Helvetica Neue"/>
                <a:ea typeface="Helvetica Neue"/>
                <a:cs typeface="Helvetica Neue"/>
                <a:sym typeface="Helvetica Neue"/>
              </a:defRPr>
            </a:lvl1pPr>
          </a:lstStyle>
          <a:p>
            <a:pPr/>
            <a:r>
              <a:t>Twitter</a:t>
            </a:r>
          </a:p>
        </p:txBody>
      </p:sp>
      <p:sp>
        <p:nvSpPr>
          <p:cNvPr id="427" name="Facebook"/>
          <p:cNvSpPr/>
          <p:nvPr/>
        </p:nvSpPr>
        <p:spPr>
          <a:xfrm>
            <a:off x="3979917" y="1536700"/>
            <a:ext cx="407861" cy="127000"/>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ctr">
            <a:spAutoFit/>
          </a:bodyPr>
          <a:lstStyle>
            <a:lvl1pPr>
              <a:defRPr sz="700">
                <a:solidFill>
                  <a:srgbClr val="AAAAAA"/>
                </a:solidFill>
                <a:latin typeface="Helvetica Neue"/>
                <a:ea typeface="Helvetica Neue"/>
                <a:cs typeface="Helvetica Neue"/>
                <a:sym typeface="Helvetica Neue"/>
              </a:defRPr>
            </a:lvl1pPr>
          </a:lstStyle>
          <a:p>
            <a:pPr/>
            <a:r>
              <a:t>Facebook</a:t>
            </a:r>
          </a:p>
        </p:txBody>
      </p:sp>
      <p:sp>
        <p:nvSpPr>
          <p:cNvPr id="428" name="Flickr"/>
          <p:cNvSpPr/>
          <p:nvPr/>
        </p:nvSpPr>
        <p:spPr>
          <a:xfrm>
            <a:off x="4065923" y="2184400"/>
            <a:ext cx="226684" cy="127000"/>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ctr">
            <a:spAutoFit/>
          </a:bodyPr>
          <a:lstStyle>
            <a:lvl1pPr>
              <a:defRPr sz="700">
                <a:solidFill>
                  <a:srgbClr val="AAAAAA"/>
                </a:solidFill>
                <a:latin typeface="Helvetica Neue"/>
                <a:ea typeface="Helvetica Neue"/>
                <a:cs typeface="Helvetica Neue"/>
                <a:sym typeface="Helvetica Neue"/>
              </a:defRPr>
            </a:lvl1pPr>
          </a:lstStyle>
          <a:p>
            <a:pPr/>
            <a:r>
              <a:t>Flickr</a:t>
            </a:r>
          </a:p>
        </p:txBody>
      </p:sp>
      <p:sp>
        <p:nvSpPr>
          <p:cNvPr id="429" name="LinkedIn"/>
          <p:cNvSpPr/>
          <p:nvPr/>
        </p:nvSpPr>
        <p:spPr>
          <a:xfrm>
            <a:off x="4040004" y="2870200"/>
            <a:ext cx="350344" cy="127000"/>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ctr">
            <a:spAutoFit/>
          </a:bodyPr>
          <a:lstStyle>
            <a:lvl1pPr>
              <a:defRPr sz="700">
                <a:solidFill>
                  <a:srgbClr val="AAAAAA"/>
                </a:solidFill>
                <a:latin typeface="Helvetica Neue"/>
                <a:ea typeface="Helvetica Neue"/>
                <a:cs typeface="Helvetica Neue"/>
                <a:sym typeface="Helvetica Neue"/>
              </a:defRPr>
            </a:lvl1pPr>
          </a:lstStyle>
          <a:p>
            <a:pPr/>
            <a:r>
              <a:t>LinkedIn</a:t>
            </a:r>
          </a:p>
        </p:txBody>
      </p:sp>
      <p:grpSp>
        <p:nvGrpSpPr>
          <p:cNvPr id="432" name="Gruppieren"/>
          <p:cNvGrpSpPr/>
          <p:nvPr/>
        </p:nvGrpSpPr>
        <p:grpSpPr>
          <a:xfrm>
            <a:off x="4025900" y="1168400"/>
            <a:ext cx="292100" cy="292100"/>
            <a:chOff x="0" y="0"/>
            <a:chExt cx="292100" cy="292100"/>
          </a:xfrm>
        </p:grpSpPr>
        <p:sp>
          <p:nvSpPr>
            <p:cNvPr id="430" name="Quadrat"/>
            <p:cNvSpPr/>
            <p:nvPr/>
          </p:nvSpPr>
          <p:spPr>
            <a:xfrm>
              <a:off x="0" y="0"/>
              <a:ext cx="292100" cy="292100"/>
            </a:xfrm>
            <a:prstGeom prst="rect">
              <a:avLst/>
            </a:prstGeom>
            <a:solidFill>
              <a:srgbClr val="FFFFFF"/>
            </a:solidFill>
            <a:ln w="12700" cap="flat">
              <a:solidFill>
                <a:srgbClr val="D0D0D0"/>
              </a:solidFill>
              <a:prstDash val="solid"/>
              <a:miter lim="400000"/>
            </a:ln>
            <a:effectLst/>
          </p:spPr>
          <p:txBody>
            <a:bodyPr wrap="square" lIns="50800" tIns="50800" rIns="50800" bIns="50800" numCol="1" anchor="ctr">
              <a:noAutofit/>
            </a:bodyPr>
            <a:lstStyle/>
            <a:p>
              <a:pPr>
                <a:tabLst>
                  <a:tab pos="533400" algn="l"/>
                </a:tabLst>
                <a:defRPr sz="1400">
                  <a:solidFill>
                    <a:srgbClr val="929292"/>
                  </a:solidFill>
                  <a:latin typeface="Helvetica Neue Light"/>
                  <a:ea typeface="Helvetica Neue Light"/>
                  <a:cs typeface="Helvetica Neue Light"/>
                  <a:sym typeface="Helvetica Neue Light"/>
                </a:defRPr>
              </a:pPr>
            </a:p>
          </p:txBody>
        </p:sp>
        <p:sp>
          <p:nvSpPr>
            <p:cNvPr id="431" name="Form"/>
            <p:cNvSpPr/>
            <p:nvPr/>
          </p:nvSpPr>
          <p:spPr>
            <a:xfrm>
              <a:off x="12700" y="38100"/>
              <a:ext cx="272852" cy="253363"/>
            </a:xfrm>
            <a:custGeom>
              <a:avLst/>
              <a:gdLst/>
              <a:ahLst/>
              <a:cxnLst>
                <a:cxn ang="0">
                  <a:pos x="wd2" y="hd2"/>
                </a:cxn>
                <a:cxn ang="5400000">
                  <a:pos x="wd2" y="hd2"/>
                </a:cxn>
                <a:cxn ang="10800000">
                  <a:pos x="wd2" y="hd2"/>
                </a:cxn>
                <a:cxn ang="16200000">
                  <a:pos x="wd2" y="hd2"/>
                </a:cxn>
              </a:cxnLst>
              <a:rect l="0" t="0" r="r" b="b"/>
              <a:pathLst>
                <a:path w="21100" h="21600" fill="norm" stroke="1" extrusionOk="0">
                  <a:moveTo>
                    <a:pt x="66" y="21523"/>
                  </a:moveTo>
                  <a:lnTo>
                    <a:pt x="0" y="19045"/>
                  </a:lnTo>
                  <a:cubicBezTo>
                    <a:pt x="0" y="19045"/>
                    <a:pt x="665" y="17419"/>
                    <a:pt x="2725" y="16181"/>
                  </a:cubicBezTo>
                  <a:cubicBezTo>
                    <a:pt x="4785" y="14942"/>
                    <a:pt x="8574" y="13161"/>
                    <a:pt x="8574" y="13161"/>
                  </a:cubicBezTo>
                  <a:cubicBezTo>
                    <a:pt x="8574" y="13161"/>
                    <a:pt x="6447" y="10868"/>
                    <a:pt x="6447" y="8284"/>
                  </a:cubicBezTo>
                  <a:cubicBezTo>
                    <a:pt x="6447" y="5700"/>
                    <a:pt x="6713" y="3019"/>
                    <a:pt x="6713" y="3019"/>
                  </a:cubicBezTo>
                  <a:cubicBezTo>
                    <a:pt x="6713" y="3019"/>
                    <a:pt x="7101" y="0"/>
                    <a:pt x="10501" y="0"/>
                  </a:cubicBezTo>
                  <a:cubicBezTo>
                    <a:pt x="13901" y="0"/>
                    <a:pt x="14555" y="3252"/>
                    <a:pt x="14555" y="3252"/>
                  </a:cubicBezTo>
                  <a:lnTo>
                    <a:pt x="14489" y="8594"/>
                  </a:lnTo>
                  <a:cubicBezTo>
                    <a:pt x="14489" y="8594"/>
                    <a:pt x="13709" y="12342"/>
                    <a:pt x="12362" y="13239"/>
                  </a:cubicBezTo>
                  <a:cubicBezTo>
                    <a:pt x="11897" y="13548"/>
                    <a:pt x="14954" y="13394"/>
                    <a:pt x="18277" y="16181"/>
                  </a:cubicBezTo>
                  <a:cubicBezTo>
                    <a:pt x="21600" y="18968"/>
                    <a:pt x="21068" y="19123"/>
                    <a:pt x="21068" y="19123"/>
                  </a:cubicBezTo>
                  <a:lnTo>
                    <a:pt x="21068" y="21600"/>
                  </a:lnTo>
                  <a:lnTo>
                    <a:pt x="66" y="21523"/>
                  </a:lnTo>
                  <a:close/>
                </a:path>
              </a:pathLst>
            </a:custGeom>
            <a:solidFill>
              <a:srgbClr val="C0C0C0"/>
            </a:solidFill>
            <a:ln w="38100" cap="flat">
              <a:noFill/>
              <a:miter lim="400000"/>
            </a:ln>
            <a:effectLst/>
          </p:spPr>
          <p:txBody>
            <a:bodyPr wrap="square" lIns="50800" tIns="50800" rIns="50800" bIns="50800" numCol="1" anchor="ctr">
              <a:noAutofit/>
            </a:bodyPr>
            <a:lstStyle/>
            <a:p>
              <a:pPr/>
            </a:p>
          </p:txBody>
        </p:sp>
      </p:grpSp>
      <p:grpSp>
        <p:nvGrpSpPr>
          <p:cNvPr id="435" name="Gruppieren"/>
          <p:cNvGrpSpPr/>
          <p:nvPr/>
        </p:nvGrpSpPr>
        <p:grpSpPr>
          <a:xfrm>
            <a:off x="4025900" y="1651000"/>
            <a:ext cx="304800" cy="304800"/>
            <a:chOff x="0" y="0"/>
            <a:chExt cx="304800" cy="304800"/>
          </a:xfrm>
        </p:grpSpPr>
        <p:sp>
          <p:nvSpPr>
            <p:cNvPr id="433" name="Quadrat"/>
            <p:cNvSpPr/>
            <p:nvPr/>
          </p:nvSpPr>
          <p:spPr>
            <a:xfrm>
              <a:off x="0" y="0"/>
              <a:ext cx="304800" cy="304800"/>
            </a:xfrm>
            <a:prstGeom prst="rect">
              <a:avLst/>
            </a:prstGeom>
            <a:solidFill>
              <a:srgbClr val="FFFFFF"/>
            </a:solidFill>
            <a:ln w="12700" cap="flat">
              <a:solidFill>
                <a:srgbClr val="D0D0D0"/>
              </a:solidFill>
              <a:prstDash val="solid"/>
              <a:miter lim="400000"/>
            </a:ln>
            <a:effectLst/>
          </p:spPr>
          <p:txBody>
            <a:bodyPr wrap="square" lIns="50800" tIns="50800" rIns="50800" bIns="50800" numCol="1" anchor="ctr">
              <a:noAutofit/>
            </a:bodyPr>
            <a:lstStyle/>
            <a:p>
              <a:pPr>
                <a:tabLst>
                  <a:tab pos="533400" algn="l"/>
                </a:tabLst>
                <a:defRPr sz="1400">
                  <a:solidFill>
                    <a:srgbClr val="929292"/>
                  </a:solidFill>
                  <a:latin typeface="Helvetica Neue Light"/>
                  <a:ea typeface="Helvetica Neue Light"/>
                  <a:cs typeface="Helvetica Neue Light"/>
                  <a:sym typeface="Helvetica Neue Light"/>
                </a:defRPr>
              </a:pPr>
            </a:p>
          </p:txBody>
        </p:sp>
        <p:sp>
          <p:nvSpPr>
            <p:cNvPr id="434" name="Form"/>
            <p:cNvSpPr/>
            <p:nvPr/>
          </p:nvSpPr>
          <p:spPr>
            <a:xfrm>
              <a:off x="12700" y="50800"/>
              <a:ext cx="285254" cy="252839"/>
            </a:xfrm>
            <a:custGeom>
              <a:avLst/>
              <a:gdLst/>
              <a:ahLst/>
              <a:cxnLst>
                <a:cxn ang="0">
                  <a:pos x="wd2" y="hd2"/>
                </a:cxn>
                <a:cxn ang="5400000">
                  <a:pos x="wd2" y="hd2"/>
                </a:cxn>
                <a:cxn ang="10800000">
                  <a:pos x="wd2" y="hd2"/>
                </a:cxn>
                <a:cxn ang="16200000">
                  <a:pos x="wd2" y="hd2"/>
                </a:cxn>
              </a:cxnLst>
              <a:rect l="0" t="0" r="r" b="b"/>
              <a:pathLst>
                <a:path w="21100" h="21600" fill="norm" stroke="1" extrusionOk="0">
                  <a:moveTo>
                    <a:pt x="66" y="21523"/>
                  </a:moveTo>
                  <a:lnTo>
                    <a:pt x="0" y="19045"/>
                  </a:lnTo>
                  <a:cubicBezTo>
                    <a:pt x="0" y="19045"/>
                    <a:pt x="665" y="17419"/>
                    <a:pt x="2725" y="16181"/>
                  </a:cubicBezTo>
                  <a:cubicBezTo>
                    <a:pt x="4785" y="14942"/>
                    <a:pt x="8574" y="13161"/>
                    <a:pt x="8574" y="13161"/>
                  </a:cubicBezTo>
                  <a:cubicBezTo>
                    <a:pt x="8574" y="13161"/>
                    <a:pt x="6447" y="10868"/>
                    <a:pt x="6447" y="8284"/>
                  </a:cubicBezTo>
                  <a:cubicBezTo>
                    <a:pt x="6447" y="5700"/>
                    <a:pt x="6713" y="3019"/>
                    <a:pt x="6713" y="3019"/>
                  </a:cubicBezTo>
                  <a:cubicBezTo>
                    <a:pt x="6713" y="3019"/>
                    <a:pt x="7101" y="0"/>
                    <a:pt x="10501" y="0"/>
                  </a:cubicBezTo>
                  <a:cubicBezTo>
                    <a:pt x="13901" y="0"/>
                    <a:pt x="14555" y="3252"/>
                    <a:pt x="14555" y="3252"/>
                  </a:cubicBezTo>
                  <a:lnTo>
                    <a:pt x="14489" y="8594"/>
                  </a:lnTo>
                  <a:cubicBezTo>
                    <a:pt x="14489" y="8594"/>
                    <a:pt x="13709" y="12342"/>
                    <a:pt x="12362" y="13239"/>
                  </a:cubicBezTo>
                  <a:cubicBezTo>
                    <a:pt x="11897" y="13548"/>
                    <a:pt x="14954" y="13394"/>
                    <a:pt x="18277" y="16181"/>
                  </a:cubicBezTo>
                  <a:cubicBezTo>
                    <a:pt x="21600" y="18968"/>
                    <a:pt x="21068" y="19123"/>
                    <a:pt x="21068" y="19123"/>
                  </a:cubicBezTo>
                  <a:lnTo>
                    <a:pt x="21068" y="21600"/>
                  </a:lnTo>
                  <a:lnTo>
                    <a:pt x="66" y="21523"/>
                  </a:lnTo>
                  <a:close/>
                </a:path>
              </a:pathLst>
            </a:custGeom>
            <a:solidFill>
              <a:srgbClr val="C0C0C0"/>
            </a:solidFill>
            <a:ln w="38100" cap="flat">
              <a:noFill/>
              <a:miter lim="400000"/>
            </a:ln>
            <a:effectLst/>
          </p:spPr>
          <p:txBody>
            <a:bodyPr wrap="square" lIns="50800" tIns="50800" rIns="50800" bIns="50800" numCol="1" anchor="ctr">
              <a:noAutofit/>
            </a:bodyPr>
            <a:lstStyle/>
            <a:p>
              <a:pPr/>
            </a:p>
          </p:txBody>
        </p:sp>
      </p:grpSp>
      <p:grpSp>
        <p:nvGrpSpPr>
          <p:cNvPr id="438" name="Gruppieren"/>
          <p:cNvGrpSpPr/>
          <p:nvPr/>
        </p:nvGrpSpPr>
        <p:grpSpPr>
          <a:xfrm>
            <a:off x="4368800" y="1651000"/>
            <a:ext cx="203200" cy="203200"/>
            <a:chOff x="0" y="0"/>
            <a:chExt cx="203200" cy="203200"/>
          </a:xfrm>
        </p:grpSpPr>
        <p:sp>
          <p:nvSpPr>
            <p:cNvPr id="436" name="Quadrat"/>
            <p:cNvSpPr/>
            <p:nvPr/>
          </p:nvSpPr>
          <p:spPr>
            <a:xfrm>
              <a:off x="0" y="0"/>
              <a:ext cx="203200" cy="203200"/>
            </a:xfrm>
            <a:prstGeom prst="rect">
              <a:avLst/>
            </a:prstGeom>
            <a:solidFill>
              <a:srgbClr val="FFFFFF"/>
            </a:solidFill>
            <a:ln w="12700" cap="flat">
              <a:solidFill>
                <a:srgbClr val="D0D0D0"/>
              </a:solidFill>
              <a:prstDash val="solid"/>
              <a:miter lim="400000"/>
            </a:ln>
            <a:effectLst/>
          </p:spPr>
          <p:txBody>
            <a:bodyPr wrap="square" lIns="50800" tIns="50800" rIns="50800" bIns="50800" numCol="1" anchor="ctr">
              <a:noAutofit/>
            </a:bodyPr>
            <a:lstStyle/>
            <a:p>
              <a:pPr>
                <a:tabLst>
                  <a:tab pos="533400" algn="l"/>
                </a:tabLst>
                <a:defRPr sz="1400">
                  <a:solidFill>
                    <a:srgbClr val="929292"/>
                  </a:solidFill>
                  <a:latin typeface="Helvetica Neue Light"/>
                  <a:ea typeface="Helvetica Neue Light"/>
                  <a:cs typeface="Helvetica Neue Light"/>
                  <a:sym typeface="Helvetica Neue Light"/>
                </a:defRPr>
              </a:pPr>
            </a:p>
          </p:txBody>
        </p:sp>
        <p:sp>
          <p:nvSpPr>
            <p:cNvPr id="437" name="Form"/>
            <p:cNvSpPr/>
            <p:nvPr/>
          </p:nvSpPr>
          <p:spPr>
            <a:xfrm>
              <a:off x="12700" y="38100"/>
              <a:ext cx="177801" cy="157596"/>
            </a:xfrm>
            <a:custGeom>
              <a:avLst/>
              <a:gdLst/>
              <a:ahLst/>
              <a:cxnLst>
                <a:cxn ang="0">
                  <a:pos x="wd2" y="hd2"/>
                </a:cxn>
                <a:cxn ang="5400000">
                  <a:pos x="wd2" y="hd2"/>
                </a:cxn>
                <a:cxn ang="10800000">
                  <a:pos x="wd2" y="hd2"/>
                </a:cxn>
                <a:cxn ang="16200000">
                  <a:pos x="wd2" y="hd2"/>
                </a:cxn>
              </a:cxnLst>
              <a:rect l="0" t="0" r="r" b="b"/>
              <a:pathLst>
                <a:path w="21100" h="21600" fill="norm" stroke="1" extrusionOk="0">
                  <a:moveTo>
                    <a:pt x="66" y="21523"/>
                  </a:moveTo>
                  <a:lnTo>
                    <a:pt x="0" y="19045"/>
                  </a:lnTo>
                  <a:cubicBezTo>
                    <a:pt x="0" y="19045"/>
                    <a:pt x="665" y="17419"/>
                    <a:pt x="2725" y="16181"/>
                  </a:cubicBezTo>
                  <a:cubicBezTo>
                    <a:pt x="4785" y="14942"/>
                    <a:pt x="8574" y="13161"/>
                    <a:pt x="8574" y="13161"/>
                  </a:cubicBezTo>
                  <a:cubicBezTo>
                    <a:pt x="8574" y="13161"/>
                    <a:pt x="6447" y="10868"/>
                    <a:pt x="6447" y="8284"/>
                  </a:cubicBezTo>
                  <a:cubicBezTo>
                    <a:pt x="6447" y="5700"/>
                    <a:pt x="6713" y="3019"/>
                    <a:pt x="6713" y="3019"/>
                  </a:cubicBezTo>
                  <a:cubicBezTo>
                    <a:pt x="6713" y="3019"/>
                    <a:pt x="7101" y="0"/>
                    <a:pt x="10501" y="0"/>
                  </a:cubicBezTo>
                  <a:cubicBezTo>
                    <a:pt x="13901" y="0"/>
                    <a:pt x="14555" y="3252"/>
                    <a:pt x="14555" y="3252"/>
                  </a:cubicBezTo>
                  <a:lnTo>
                    <a:pt x="14489" y="8594"/>
                  </a:lnTo>
                  <a:cubicBezTo>
                    <a:pt x="14489" y="8594"/>
                    <a:pt x="13709" y="12342"/>
                    <a:pt x="12362" y="13239"/>
                  </a:cubicBezTo>
                  <a:cubicBezTo>
                    <a:pt x="11897" y="13548"/>
                    <a:pt x="14954" y="13394"/>
                    <a:pt x="18277" y="16181"/>
                  </a:cubicBezTo>
                  <a:cubicBezTo>
                    <a:pt x="21600" y="18968"/>
                    <a:pt x="21068" y="19123"/>
                    <a:pt x="21068" y="19123"/>
                  </a:cubicBezTo>
                  <a:lnTo>
                    <a:pt x="21068" y="21600"/>
                  </a:lnTo>
                  <a:lnTo>
                    <a:pt x="66" y="21523"/>
                  </a:lnTo>
                  <a:close/>
                </a:path>
              </a:pathLst>
            </a:custGeom>
            <a:solidFill>
              <a:srgbClr val="C0C0C0"/>
            </a:solidFill>
            <a:ln w="38100" cap="flat">
              <a:noFill/>
              <a:miter lim="400000"/>
            </a:ln>
            <a:effectLst/>
          </p:spPr>
          <p:txBody>
            <a:bodyPr wrap="square" lIns="50800" tIns="50800" rIns="50800" bIns="50800" numCol="1" anchor="ctr">
              <a:noAutofit/>
            </a:bodyPr>
            <a:lstStyle/>
            <a:p>
              <a:pPr/>
            </a:p>
          </p:txBody>
        </p:sp>
      </p:grpSp>
      <p:grpSp>
        <p:nvGrpSpPr>
          <p:cNvPr id="441" name="Gruppieren"/>
          <p:cNvGrpSpPr/>
          <p:nvPr/>
        </p:nvGrpSpPr>
        <p:grpSpPr>
          <a:xfrm>
            <a:off x="4025900" y="2133600"/>
            <a:ext cx="292101" cy="292100"/>
            <a:chOff x="0" y="0"/>
            <a:chExt cx="292100" cy="292100"/>
          </a:xfrm>
        </p:grpSpPr>
        <p:sp>
          <p:nvSpPr>
            <p:cNvPr id="439" name="Quadrat"/>
            <p:cNvSpPr/>
            <p:nvPr/>
          </p:nvSpPr>
          <p:spPr>
            <a:xfrm>
              <a:off x="0" y="0"/>
              <a:ext cx="292101" cy="292100"/>
            </a:xfrm>
            <a:prstGeom prst="rect">
              <a:avLst/>
            </a:prstGeom>
            <a:solidFill>
              <a:srgbClr val="FFFFFF"/>
            </a:solidFill>
            <a:ln w="12700" cap="flat">
              <a:solidFill>
                <a:srgbClr val="D0D0D0"/>
              </a:solidFill>
              <a:prstDash val="solid"/>
              <a:miter lim="400000"/>
            </a:ln>
            <a:effectLst/>
          </p:spPr>
          <p:txBody>
            <a:bodyPr wrap="square" lIns="50800" tIns="50800" rIns="50800" bIns="50800" numCol="1" anchor="ctr">
              <a:noAutofit/>
            </a:bodyPr>
            <a:lstStyle/>
            <a:p>
              <a:pPr>
                <a:tabLst>
                  <a:tab pos="533400" algn="l"/>
                </a:tabLst>
                <a:defRPr sz="1400">
                  <a:solidFill>
                    <a:srgbClr val="929292"/>
                  </a:solidFill>
                  <a:latin typeface="Helvetica Neue Light"/>
                  <a:ea typeface="Helvetica Neue Light"/>
                  <a:cs typeface="Helvetica Neue Light"/>
                  <a:sym typeface="Helvetica Neue Light"/>
                </a:defRPr>
              </a:pPr>
            </a:p>
          </p:txBody>
        </p:sp>
        <p:sp>
          <p:nvSpPr>
            <p:cNvPr id="440" name="Form"/>
            <p:cNvSpPr/>
            <p:nvPr/>
          </p:nvSpPr>
          <p:spPr>
            <a:xfrm>
              <a:off x="12700" y="54435"/>
              <a:ext cx="266700" cy="236394"/>
            </a:xfrm>
            <a:custGeom>
              <a:avLst/>
              <a:gdLst/>
              <a:ahLst/>
              <a:cxnLst>
                <a:cxn ang="0">
                  <a:pos x="wd2" y="hd2"/>
                </a:cxn>
                <a:cxn ang="5400000">
                  <a:pos x="wd2" y="hd2"/>
                </a:cxn>
                <a:cxn ang="10800000">
                  <a:pos x="wd2" y="hd2"/>
                </a:cxn>
                <a:cxn ang="16200000">
                  <a:pos x="wd2" y="hd2"/>
                </a:cxn>
              </a:cxnLst>
              <a:rect l="0" t="0" r="r" b="b"/>
              <a:pathLst>
                <a:path w="21100" h="21600" fill="norm" stroke="1" extrusionOk="0">
                  <a:moveTo>
                    <a:pt x="66" y="21523"/>
                  </a:moveTo>
                  <a:lnTo>
                    <a:pt x="0" y="19045"/>
                  </a:lnTo>
                  <a:cubicBezTo>
                    <a:pt x="0" y="19045"/>
                    <a:pt x="665" y="17419"/>
                    <a:pt x="2725" y="16181"/>
                  </a:cubicBezTo>
                  <a:cubicBezTo>
                    <a:pt x="4785" y="14942"/>
                    <a:pt x="8574" y="13161"/>
                    <a:pt x="8574" y="13161"/>
                  </a:cubicBezTo>
                  <a:cubicBezTo>
                    <a:pt x="8574" y="13161"/>
                    <a:pt x="6447" y="10868"/>
                    <a:pt x="6447" y="8284"/>
                  </a:cubicBezTo>
                  <a:cubicBezTo>
                    <a:pt x="6447" y="5700"/>
                    <a:pt x="6713" y="3019"/>
                    <a:pt x="6713" y="3019"/>
                  </a:cubicBezTo>
                  <a:cubicBezTo>
                    <a:pt x="6713" y="3019"/>
                    <a:pt x="7101" y="0"/>
                    <a:pt x="10501" y="0"/>
                  </a:cubicBezTo>
                  <a:cubicBezTo>
                    <a:pt x="13901" y="0"/>
                    <a:pt x="14555" y="3252"/>
                    <a:pt x="14555" y="3252"/>
                  </a:cubicBezTo>
                  <a:lnTo>
                    <a:pt x="14489" y="8594"/>
                  </a:lnTo>
                  <a:cubicBezTo>
                    <a:pt x="14489" y="8594"/>
                    <a:pt x="13709" y="12342"/>
                    <a:pt x="12362" y="13239"/>
                  </a:cubicBezTo>
                  <a:cubicBezTo>
                    <a:pt x="11897" y="13548"/>
                    <a:pt x="14954" y="13394"/>
                    <a:pt x="18277" y="16181"/>
                  </a:cubicBezTo>
                  <a:cubicBezTo>
                    <a:pt x="21600" y="18968"/>
                    <a:pt x="21068" y="19123"/>
                    <a:pt x="21068" y="19123"/>
                  </a:cubicBezTo>
                  <a:lnTo>
                    <a:pt x="21068" y="21600"/>
                  </a:lnTo>
                  <a:lnTo>
                    <a:pt x="66" y="21523"/>
                  </a:lnTo>
                  <a:close/>
                </a:path>
              </a:pathLst>
            </a:custGeom>
            <a:solidFill>
              <a:srgbClr val="C0C0C0"/>
            </a:solidFill>
            <a:ln w="38100" cap="flat">
              <a:noFill/>
              <a:miter lim="400000"/>
            </a:ln>
            <a:effectLst/>
          </p:spPr>
          <p:txBody>
            <a:bodyPr wrap="square" lIns="50800" tIns="50800" rIns="50800" bIns="50800" numCol="1" anchor="ctr">
              <a:noAutofit/>
            </a:bodyPr>
            <a:lstStyle/>
            <a:p>
              <a:pPr/>
            </a:p>
          </p:txBody>
        </p:sp>
      </p:grpSp>
      <p:grpSp>
        <p:nvGrpSpPr>
          <p:cNvPr id="444" name="Gruppieren"/>
          <p:cNvGrpSpPr/>
          <p:nvPr/>
        </p:nvGrpSpPr>
        <p:grpSpPr>
          <a:xfrm>
            <a:off x="4025900" y="2578100"/>
            <a:ext cx="368301" cy="371304"/>
            <a:chOff x="0" y="0"/>
            <a:chExt cx="368300" cy="371303"/>
          </a:xfrm>
        </p:grpSpPr>
        <p:sp>
          <p:nvSpPr>
            <p:cNvPr id="442" name="Quadrat"/>
            <p:cNvSpPr/>
            <p:nvPr/>
          </p:nvSpPr>
          <p:spPr>
            <a:xfrm>
              <a:off x="0" y="0"/>
              <a:ext cx="368301" cy="368300"/>
            </a:xfrm>
            <a:prstGeom prst="rect">
              <a:avLst/>
            </a:prstGeom>
            <a:solidFill>
              <a:srgbClr val="FFFFFF"/>
            </a:solidFill>
            <a:ln w="12700" cap="flat">
              <a:solidFill>
                <a:srgbClr val="D0D0D0"/>
              </a:solidFill>
              <a:prstDash val="solid"/>
              <a:miter lim="400000"/>
            </a:ln>
            <a:effectLst/>
          </p:spPr>
          <p:txBody>
            <a:bodyPr wrap="square" lIns="50800" tIns="50800" rIns="50800" bIns="50800" numCol="1" anchor="ctr">
              <a:noAutofit/>
            </a:bodyPr>
            <a:lstStyle/>
            <a:p>
              <a:pPr>
                <a:tabLst>
                  <a:tab pos="533400" algn="l"/>
                </a:tabLst>
                <a:defRPr sz="1400">
                  <a:solidFill>
                    <a:srgbClr val="929292"/>
                  </a:solidFill>
                  <a:latin typeface="Helvetica Neue Light"/>
                  <a:ea typeface="Helvetica Neue Light"/>
                  <a:cs typeface="Helvetica Neue Light"/>
                  <a:sym typeface="Helvetica Neue Light"/>
                </a:defRPr>
              </a:pPr>
            </a:p>
          </p:txBody>
        </p:sp>
        <p:sp>
          <p:nvSpPr>
            <p:cNvPr id="443" name="Form"/>
            <p:cNvSpPr/>
            <p:nvPr/>
          </p:nvSpPr>
          <p:spPr>
            <a:xfrm>
              <a:off x="12700" y="63500"/>
              <a:ext cx="347266" cy="307804"/>
            </a:xfrm>
            <a:custGeom>
              <a:avLst/>
              <a:gdLst/>
              <a:ahLst/>
              <a:cxnLst>
                <a:cxn ang="0">
                  <a:pos x="wd2" y="hd2"/>
                </a:cxn>
                <a:cxn ang="5400000">
                  <a:pos x="wd2" y="hd2"/>
                </a:cxn>
                <a:cxn ang="10800000">
                  <a:pos x="wd2" y="hd2"/>
                </a:cxn>
                <a:cxn ang="16200000">
                  <a:pos x="wd2" y="hd2"/>
                </a:cxn>
              </a:cxnLst>
              <a:rect l="0" t="0" r="r" b="b"/>
              <a:pathLst>
                <a:path w="21100" h="21600" fill="norm" stroke="1" extrusionOk="0">
                  <a:moveTo>
                    <a:pt x="66" y="21523"/>
                  </a:moveTo>
                  <a:lnTo>
                    <a:pt x="0" y="19045"/>
                  </a:lnTo>
                  <a:cubicBezTo>
                    <a:pt x="0" y="19045"/>
                    <a:pt x="665" y="17419"/>
                    <a:pt x="2725" y="16181"/>
                  </a:cubicBezTo>
                  <a:cubicBezTo>
                    <a:pt x="4785" y="14942"/>
                    <a:pt x="8574" y="13161"/>
                    <a:pt x="8574" y="13161"/>
                  </a:cubicBezTo>
                  <a:cubicBezTo>
                    <a:pt x="8574" y="13161"/>
                    <a:pt x="6447" y="10868"/>
                    <a:pt x="6447" y="8284"/>
                  </a:cubicBezTo>
                  <a:cubicBezTo>
                    <a:pt x="6447" y="5700"/>
                    <a:pt x="6713" y="3019"/>
                    <a:pt x="6713" y="3019"/>
                  </a:cubicBezTo>
                  <a:cubicBezTo>
                    <a:pt x="6713" y="3019"/>
                    <a:pt x="7101" y="0"/>
                    <a:pt x="10501" y="0"/>
                  </a:cubicBezTo>
                  <a:cubicBezTo>
                    <a:pt x="13901" y="0"/>
                    <a:pt x="14555" y="3252"/>
                    <a:pt x="14555" y="3252"/>
                  </a:cubicBezTo>
                  <a:lnTo>
                    <a:pt x="14489" y="8594"/>
                  </a:lnTo>
                  <a:cubicBezTo>
                    <a:pt x="14489" y="8594"/>
                    <a:pt x="13709" y="12342"/>
                    <a:pt x="12362" y="13239"/>
                  </a:cubicBezTo>
                  <a:cubicBezTo>
                    <a:pt x="11897" y="13548"/>
                    <a:pt x="14954" y="13394"/>
                    <a:pt x="18277" y="16181"/>
                  </a:cubicBezTo>
                  <a:cubicBezTo>
                    <a:pt x="21600" y="18968"/>
                    <a:pt x="21068" y="19123"/>
                    <a:pt x="21068" y="19123"/>
                  </a:cubicBezTo>
                  <a:lnTo>
                    <a:pt x="21068" y="21600"/>
                  </a:lnTo>
                  <a:lnTo>
                    <a:pt x="66" y="21523"/>
                  </a:lnTo>
                  <a:close/>
                </a:path>
              </a:pathLst>
            </a:custGeom>
            <a:solidFill>
              <a:srgbClr val="C0C0C0"/>
            </a:solidFill>
            <a:ln w="38100" cap="flat">
              <a:noFill/>
              <a:miter lim="400000"/>
            </a:ln>
            <a:effectLst/>
          </p:spPr>
          <p:txBody>
            <a:bodyPr wrap="square" lIns="50800" tIns="50800" rIns="50800" bIns="50800" numCol="1" anchor="ctr">
              <a:noAutofit/>
            </a:bodyPr>
            <a:lstStyle/>
            <a:p>
              <a:pPr/>
            </a:p>
          </p:txBody>
        </p:sp>
      </p:grpSp>
      <p:grpSp>
        <p:nvGrpSpPr>
          <p:cNvPr id="447" name="Gruppieren"/>
          <p:cNvGrpSpPr/>
          <p:nvPr/>
        </p:nvGrpSpPr>
        <p:grpSpPr>
          <a:xfrm>
            <a:off x="4432300" y="2578100"/>
            <a:ext cx="254001" cy="254000"/>
            <a:chOff x="0" y="0"/>
            <a:chExt cx="254000" cy="254000"/>
          </a:xfrm>
        </p:grpSpPr>
        <p:sp>
          <p:nvSpPr>
            <p:cNvPr id="445" name="Quadrat"/>
            <p:cNvSpPr/>
            <p:nvPr/>
          </p:nvSpPr>
          <p:spPr>
            <a:xfrm>
              <a:off x="0" y="0"/>
              <a:ext cx="254001" cy="254000"/>
            </a:xfrm>
            <a:prstGeom prst="rect">
              <a:avLst/>
            </a:prstGeom>
            <a:solidFill>
              <a:srgbClr val="FFFFFF"/>
            </a:solidFill>
            <a:ln w="12700" cap="flat">
              <a:solidFill>
                <a:srgbClr val="D0D0D0"/>
              </a:solidFill>
              <a:prstDash val="solid"/>
              <a:miter lim="400000"/>
            </a:ln>
            <a:effectLst/>
          </p:spPr>
          <p:txBody>
            <a:bodyPr wrap="square" lIns="50800" tIns="50800" rIns="50800" bIns="50800" numCol="1" anchor="ctr">
              <a:noAutofit/>
            </a:bodyPr>
            <a:lstStyle/>
            <a:p>
              <a:pPr>
                <a:tabLst>
                  <a:tab pos="533400" algn="l"/>
                </a:tabLst>
                <a:defRPr sz="1400">
                  <a:solidFill>
                    <a:srgbClr val="929292"/>
                  </a:solidFill>
                  <a:latin typeface="Helvetica Neue Light"/>
                  <a:ea typeface="Helvetica Neue Light"/>
                  <a:cs typeface="Helvetica Neue Light"/>
                  <a:sym typeface="Helvetica Neue Light"/>
                </a:defRPr>
              </a:pPr>
            </a:p>
          </p:txBody>
        </p:sp>
        <p:sp>
          <p:nvSpPr>
            <p:cNvPr id="446" name="Form"/>
            <p:cNvSpPr/>
            <p:nvPr/>
          </p:nvSpPr>
          <p:spPr>
            <a:xfrm>
              <a:off x="12700" y="50800"/>
              <a:ext cx="228600" cy="202623"/>
            </a:xfrm>
            <a:custGeom>
              <a:avLst/>
              <a:gdLst/>
              <a:ahLst/>
              <a:cxnLst>
                <a:cxn ang="0">
                  <a:pos x="wd2" y="hd2"/>
                </a:cxn>
                <a:cxn ang="5400000">
                  <a:pos x="wd2" y="hd2"/>
                </a:cxn>
                <a:cxn ang="10800000">
                  <a:pos x="wd2" y="hd2"/>
                </a:cxn>
                <a:cxn ang="16200000">
                  <a:pos x="wd2" y="hd2"/>
                </a:cxn>
              </a:cxnLst>
              <a:rect l="0" t="0" r="r" b="b"/>
              <a:pathLst>
                <a:path w="21100" h="21600" fill="norm" stroke="1" extrusionOk="0">
                  <a:moveTo>
                    <a:pt x="66" y="21523"/>
                  </a:moveTo>
                  <a:lnTo>
                    <a:pt x="0" y="19045"/>
                  </a:lnTo>
                  <a:cubicBezTo>
                    <a:pt x="0" y="19045"/>
                    <a:pt x="665" y="17419"/>
                    <a:pt x="2725" y="16181"/>
                  </a:cubicBezTo>
                  <a:cubicBezTo>
                    <a:pt x="4785" y="14942"/>
                    <a:pt x="8574" y="13161"/>
                    <a:pt x="8574" y="13161"/>
                  </a:cubicBezTo>
                  <a:cubicBezTo>
                    <a:pt x="8574" y="13161"/>
                    <a:pt x="6447" y="10868"/>
                    <a:pt x="6447" y="8284"/>
                  </a:cubicBezTo>
                  <a:cubicBezTo>
                    <a:pt x="6447" y="5700"/>
                    <a:pt x="6713" y="3019"/>
                    <a:pt x="6713" y="3019"/>
                  </a:cubicBezTo>
                  <a:cubicBezTo>
                    <a:pt x="6713" y="3019"/>
                    <a:pt x="7101" y="0"/>
                    <a:pt x="10501" y="0"/>
                  </a:cubicBezTo>
                  <a:cubicBezTo>
                    <a:pt x="13901" y="0"/>
                    <a:pt x="14555" y="3252"/>
                    <a:pt x="14555" y="3252"/>
                  </a:cubicBezTo>
                  <a:lnTo>
                    <a:pt x="14489" y="8594"/>
                  </a:lnTo>
                  <a:cubicBezTo>
                    <a:pt x="14489" y="8594"/>
                    <a:pt x="13709" y="12342"/>
                    <a:pt x="12362" y="13239"/>
                  </a:cubicBezTo>
                  <a:cubicBezTo>
                    <a:pt x="11897" y="13548"/>
                    <a:pt x="14954" y="13394"/>
                    <a:pt x="18277" y="16181"/>
                  </a:cubicBezTo>
                  <a:cubicBezTo>
                    <a:pt x="21600" y="18968"/>
                    <a:pt x="21068" y="19123"/>
                    <a:pt x="21068" y="19123"/>
                  </a:cubicBezTo>
                  <a:lnTo>
                    <a:pt x="21068" y="21600"/>
                  </a:lnTo>
                  <a:lnTo>
                    <a:pt x="66" y="21523"/>
                  </a:lnTo>
                  <a:close/>
                </a:path>
              </a:pathLst>
            </a:custGeom>
            <a:solidFill>
              <a:srgbClr val="C0C0C0"/>
            </a:solidFill>
            <a:ln w="38100" cap="flat">
              <a:noFill/>
              <a:miter lim="400000"/>
            </a:ln>
            <a:effectLst/>
          </p:spPr>
          <p:txBody>
            <a:bodyPr wrap="square" lIns="50800" tIns="50800" rIns="50800" bIns="50800" numCol="1" anchor="ctr">
              <a:noAutofit/>
            </a:bodyPr>
            <a:lstStyle/>
            <a:p>
              <a:pPr/>
            </a:p>
          </p:txBody>
        </p:sp>
      </p:grpSp>
      <p:sp>
        <p:nvSpPr>
          <p:cNvPr id="448" name="Digg"/>
          <p:cNvSpPr/>
          <p:nvPr/>
        </p:nvSpPr>
        <p:spPr>
          <a:xfrm>
            <a:off x="4238492" y="3937000"/>
            <a:ext cx="197079" cy="127000"/>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ctr">
            <a:spAutoFit/>
          </a:bodyPr>
          <a:lstStyle>
            <a:lvl1pPr>
              <a:defRPr sz="700">
                <a:solidFill>
                  <a:srgbClr val="AAAAAA"/>
                </a:solidFill>
                <a:latin typeface="Helvetica Neue"/>
                <a:ea typeface="Helvetica Neue"/>
                <a:cs typeface="Helvetica Neue"/>
                <a:sym typeface="Helvetica Neue"/>
              </a:defRPr>
            </a:lvl1pPr>
          </a:lstStyle>
          <a:p>
            <a:pPr/>
            <a:r>
              <a:t>Digg</a:t>
            </a:r>
          </a:p>
        </p:txBody>
      </p:sp>
      <p:grpSp>
        <p:nvGrpSpPr>
          <p:cNvPr id="451" name="Gruppieren"/>
          <p:cNvGrpSpPr/>
          <p:nvPr/>
        </p:nvGrpSpPr>
        <p:grpSpPr>
          <a:xfrm>
            <a:off x="4025900" y="3136900"/>
            <a:ext cx="622301" cy="622300"/>
            <a:chOff x="0" y="0"/>
            <a:chExt cx="622300" cy="622300"/>
          </a:xfrm>
        </p:grpSpPr>
        <p:sp>
          <p:nvSpPr>
            <p:cNvPr id="449" name="Quadrat"/>
            <p:cNvSpPr/>
            <p:nvPr/>
          </p:nvSpPr>
          <p:spPr>
            <a:xfrm>
              <a:off x="0" y="0"/>
              <a:ext cx="622301" cy="622300"/>
            </a:xfrm>
            <a:prstGeom prst="rect">
              <a:avLst/>
            </a:prstGeom>
            <a:solidFill>
              <a:srgbClr val="FFFFFF"/>
            </a:solidFill>
            <a:ln w="12700" cap="flat">
              <a:solidFill>
                <a:srgbClr val="D0D0D0"/>
              </a:solidFill>
              <a:prstDash val="solid"/>
              <a:miter lim="400000"/>
            </a:ln>
            <a:effectLst/>
          </p:spPr>
          <p:txBody>
            <a:bodyPr wrap="square" lIns="50800" tIns="50800" rIns="50800" bIns="50800" numCol="1" anchor="ctr">
              <a:noAutofit/>
            </a:bodyPr>
            <a:lstStyle/>
            <a:p>
              <a:pPr>
                <a:tabLst>
                  <a:tab pos="533400" algn="l"/>
                </a:tabLst>
                <a:defRPr sz="1400">
                  <a:solidFill>
                    <a:srgbClr val="929292"/>
                  </a:solidFill>
                  <a:latin typeface="Helvetica Neue Light"/>
                  <a:ea typeface="Helvetica Neue Light"/>
                  <a:cs typeface="Helvetica Neue Light"/>
                  <a:sym typeface="Helvetica Neue Light"/>
                </a:defRPr>
              </a:pPr>
            </a:p>
          </p:txBody>
        </p:sp>
        <p:sp>
          <p:nvSpPr>
            <p:cNvPr id="450" name="Form"/>
            <p:cNvSpPr/>
            <p:nvPr/>
          </p:nvSpPr>
          <p:spPr>
            <a:xfrm>
              <a:off x="12700" y="74891"/>
              <a:ext cx="596900" cy="529072"/>
            </a:xfrm>
            <a:custGeom>
              <a:avLst/>
              <a:gdLst/>
              <a:ahLst/>
              <a:cxnLst>
                <a:cxn ang="0">
                  <a:pos x="wd2" y="hd2"/>
                </a:cxn>
                <a:cxn ang="5400000">
                  <a:pos x="wd2" y="hd2"/>
                </a:cxn>
                <a:cxn ang="10800000">
                  <a:pos x="wd2" y="hd2"/>
                </a:cxn>
                <a:cxn ang="16200000">
                  <a:pos x="wd2" y="hd2"/>
                </a:cxn>
              </a:cxnLst>
              <a:rect l="0" t="0" r="r" b="b"/>
              <a:pathLst>
                <a:path w="21100" h="21600" fill="norm" stroke="1" extrusionOk="0">
                  <a:moveTo>
                    <a:pt x="66" y="21523"/>
                  </a:moveTo>
                  <a:lnTo>
                    <a:pt x="0" y="19045"/>
                  </a:lnTo>
                  <a:cubicBezTo>
                    <a:pt x="0" y="19045"/>
                    <a:pt x="665" y="17419"/>
                    <a:pt x="2725" y="16181"/>
                  </a:cubicBezTo>
                  <a:cubicBezTo>
                    <a:pt x="4785" y="14942"/>
                    <a:pt x="8574" y="13161"/>
                    <a:pt x="8574" y="13161"/>
                  </a:cubicBezTo>
                  <a:cubicBezTo>
                    <a:pt x="8574" y="13161"/>
                    <a:pt x="6447" y="10868"/>
                    <a:pt x="6447" y="8284"/>
                  </a:cubicBezTo>
                  <a:cubicBezTo>
                    <a:pt x="6447" y="5700"/>
                    <a:pt x="6713" y="3019"/>
                    <a:pt x="6713" y="3019"/>
                  </a:cubicBezTo>
                  <a:cubicBezTo>
                    <a:pt x="6713" y="3019"/>
                    <a:pt x="7101" y="0"/>
                    <a:pt x="10501" y="0"/>
                  </a:cubicBezTo>
                  <a:cubicBezTo>
                    <a:pt x="13901" y="0"/>
                    <a:pt x="14555" y="3252"/>
                    <a:pt x="14555" y="3252"/>
                  </a:cubicBezTo>
                  <a:lnTo>
                    <a:pt x="14489" y="8594"/>
                  </a:lnTo>
                  <a:cubicBezTo>
                    <a:pt x="14489" y="8594"/>
                    <a:pt x="13709" y="12342"/>
                    <a:pt x="12362" y="13239"/>
                  </a:cubicBezTo>
                  <a:cubicBezTo>
                    <a:pt x="11897" y="13548"/>
                    <a:pt x="14954" y="13394"/>
                    <a:pt x="18277" y="16181"/>
                  </a:cubicBezTo>
                  <a:cubicBezTo>
                    <a:pt x="21600" y="18968"/>
                    <a:pt x="21068" y="19123"/>
                    <a:pt x="21068" y="19123"/>
                  </a:cubicBezTo>
                  <a:lnTo>
                    <a:pt x="21068" y="21600"/>
                  </a:lnTo>
                  <a:lnTo>
                    <a:pt x="66" y="21523"/>
                  </a:lnTo>
                  <a:close/>
                </a:path>
              </a:pathLst>
            </a:custGeom>
            <a:solidFill>
              <a:srgbClr val="C0C0C0"/>
            </a:solidFill>
            <a:ln w="38100" cap="flat">
              <a:noFill/>
              <a:miter lim="400000"/>
            </a:ln>
            <a:effectLst/>
          </p:spPr>
          <p:txBody>
            <a:bodyPr wrap="square" lIns="50800" tIns="50800" rIns="50800" bIns="50800" numCol="1" anchor="ctr">
              <a:noAutofit/>
            </a:bodyPr>
            <a:lstStyle/>
            <a:p>
              <a:pPr/>
            </a:p>
          </p:txBody>
        </p:sp>
      </p:grpSp>
      <p:grpSp>
        <p:nvGrpSpPr>
          <p:cNvPr id="454" name="Gruppieren"/>
          <p:cNvGrpSpPr/>
          <p:nvPr/>
        </p:nvGrpSpPr>
        <p:grpSpPr>
          <a:xfrm>
            <a:off x="4724400" y="2578100"/>
            <a:ext cx="152401" cy="152400"/>
            <a:chOff x="0" y="0"/>
            <a:chExt cx="152400" cy="152400"/>
          </a:xfrm>
        </p:grpSpPr>
        <p:sp>
          <p:nvSpPr>
            <p:cNvPr id="452" name="Quadrat"/>
            <p:cNvSpPr/>
            <p:nvPr/>
          </p:nvSpPr>
          <p:spPr>
            <a:xfrm>
              <a:off x="0" y="0"/>
              <a:ext cx="152401" cy="152400"/>
            </a:xfrm>
            <a:prstGeom prst="rect">
              <a:avLst/>
            </a:prstGeom>
            <a:solidFill>
              <a:srgbClr val="FFFFFF"/>
            </a:solidFill>
            <a:ln w="12700" cap="flat">
              <a:solidFill>
                <a:srgbClr val="D0D0D0"/>
              </a:solidFill>
              <a:prstDash val="solid"/>
              <a:miter lim="400000"/>
            </a:ln>
            <a:effectLst/>
          </p:spPr>
          <p:txBody>
            <a:bodyPr wrap="square" lIns="50800" tIns="50800" rIns="50800" bIns="50800" numCol="1" anchor="ctr">
              <a:noAutofit/>
            </a:bodyPr>
            <a:lstStyle/>
            <a:p>
              <a:pPr>
                <a:tabLst>
                  <a:tab pos="533400" algn="l"/>
                </a:tabLst>
                <a:defRPr sz="1400">
                  <a:solidFill>
                    <a:srgbClr val="929292"/>
                  </a:solidFill>
                  <a:latin typeface="Helvetica Neue Light"/>
                  <a:ea typeface="Helvetica Neue Light"/>
                  <a:cs typeface="Helvetica Neue Light"/>
                  <a:sym typeface="Helvetica Neue Light"/>
                </a:defRPr>
              </a:pPr>
            </a:p>
          </p:txBody>
        </p:sp>
        <p:sp>
          <p:nvSpPr>
            <p:cNvPr id="453" name="Form"/>
            <p:cNvSpPr/>
            <p:nvPr/>
          </p:nvSpPr>
          <p:spPr>
            <a:xfrm>
              <a:off x="12700" y="21185"/>
              <a:ext cx="139700" cy="123826"/>
            </a:xfrm>
            <a:custGeom>
              <a:avLst/>
              <a:gdLst/>
              <a:ahLst/>
              <a:cxnLst>
                <a:cxn ang="0">
                  <a:pos x="wd2" y="hd2"/>
                </a:cxn>
                <a:cxn ang="5400000">
                  <a:pos x="wd2" y="hd2"/>
                </a:cxn>
                <a:cxn ang="10800000">
                  <a:pos x="wd2" y="hd2"/>
                </a:cxn>
                <a:cxn ang="16200000">
                  <a:pos x="wd2" y="hd2"/>
                </a:cxn>
              </a:cxnLst>
              <a:rect l="0" t="0" r="r" b="b"/>
              <a:pathLst>
                <a:path w="21100" h="21600" fill="norm" stroke="1" extrusionOk="0">
                  <a:moveTo>
                    <a:pt x="66" y="21523"/>
                  </a:moveTo>
                  <a:lnTo>
                    <a:pt x="0" y="19045"/>
                  </a:lnTo>
                  <a:cubicBezTo>
                    <a:pt x="0" y="19045"/>
                    <a:pt x="665" y="17419"/>
                    <a:pt x="2725" y="16181"/>
                  </a:cubicBezTo>
                  <a:cubicBezTo>
                    <a:pt x="4785" y="14942"/>
                    <a:pt x="8574" y="13161"/>
                    <a:pt x="8574" y="13161"/>
                  </a:cubicBezTo>
                  <a:cubicBezTo>
                    <a:pt x="8574" y="13161"/>
                    <a:pt x="6447" y="10868"/>
                    <a:pt x="6447" y="8284"/>
                  </a:cubicBezTo>
                  <a:cubicBezTo>
                    <a:pt x="6447" y="5700"/>
                    <a:pt x="6713" y="3019"/>
                    <a:pt x="6713" y="3019"/>
                  </a:cubicBezTo>
                  <a:cubicBezTo>
                    <a:pt x="6713" y="3019"/>
                    <a:pt x="7101" y="0"/>
                    <a:pt x="10501" y="0"/>
                  </a:cubicBezTo>
                  <a:cubicBezTo>
                    <a:pt x="13901" y="0"/>
                    <a:pt x="14555" y="3252"/>
                    <a:pt x="14555" y="3252"/>
                  </a:cubicBezTo>
                  <a:lnTo>
                    <a:pt x="14489" y="8594"/>
                  </a:lnTo>
                  <a:cubicBezTo>
                    <a:pt x="14489" y="8594"/>
                    <a:pt x="13709" y="12342"/>
                    <a:pt x="12362" y="13239"/>
                  </a:cubicBezTo>
                  <a:cubicBezTo>
                    <a:pt x="11897" y="13548"/>
                    <a:pt x="14954" y="13394"/>
                    <a:pt x="18277" y="16181"/>
                  </a:cubicBezTo>
                  <a:cubicBezTo>
                    <a:pt x="21600" y="18968"/>
                    <a:pt x="21068" y="19123"/>
                    <a:pt x="21068" y="19123"/>
                  </a:cubicBezTo>
                  <a:lnTo>
                    <a:pt x="21068" y="21600"/>
                  </a:lnTo>
                  <a:lnTo>
                    <a:pt x="66" y="21523"/>
                  </a:lnTo>
                  <a:close/>
                </a:path>
              </a:pathLst>
            </a:custGeom>
            <a:solidFill>
              <a:srgbClr val="C0C0C0"/>
            </a:solidFill>
            <a:ln w="38100" cap="flat">
              <a:noFill/>
              <a:miter lim="400000"/>
            </a:ln>
            <a:effectLst/>
          </p:spPr>
          <p:txBody>
            <a:bodyPr wrap="square" lIns="50800" tIns="50800" rIns="50800" bIns="50800" numCol="1" anchor="ctr">
              <a:noAutofit/>
            </a:bodyPr>
            <a:lstStyle/>
            <a:p>
              <a:pPr/>
            </a:p>
          </p:txBody>
        </p:sp>
      </p:grpSp>
      <p:grpSp>
        <p:nvGrpSpPr>
          <p:cNvPr id="458" name="Gruppieren"/>
          <p:cNvGrpSpPr/>
          <p:nvPr/>
        </p:nvGrpSpPr>
        <p:grpSpPr>
          <a:xfrm>
            <a:off x="2057400" y="876300"/>
            <a:ext cx="1854200" cy="928924"/>
            <a:chOff x="0" y="0"/>
            <a:chExt cx="1854200" cy="928923"/>
          </a:xfrm>
        </p:grpSpPr>
        <p:sp>
          <p:nvSpPr>
            <p:cNvPr id="455" name="IMAGE"/>
            <p:cNvSpPr/>
            <p:nvPr/>
          </p:nvSpPr>
          <p:spPr>
            <a:xfrm>
              <a:off x="0" y="0"/>
              <a:ext cx="1854200" cy="927100"/>
            </a:xfrm>
            <a:prstGeom prst="rect">
              <a:avLst/>
            </a:prstGeom>
            <a:solidFill>
              <a:srgbClr val="FFFFFF"/>
            </a:solidFill>
            <a:ln w="76200" cap="flat">
              <a:solidFill>
                <a:srgbClr val="D0D0D0"/>
              </a:solidFill>
              <a:prstDash val="solid"/>
              <a:miter lim="400000"/>
            </a:ln>
            <a:effectLst/>
            <a:extLst>
              <a:ext uri="{C572A759-6A51-4108-AA02-DFA0A04FC94B}">
                <ma14:wrappingTextBoxFlag xmlns:ma14="http://schemas.microsoft.com/office/mac/drawingml/2011/main" val="1"/>
              </a:ext>
            </a:extLst>
          </p:spPr>
          <p:txBody>
            <a:bodyPr wrap="square" lIns="50800" tIns="50800" rIns="50800" bIns="50800" numCol="1" anchor="ctr">
              <a:noAutofit/>
            </a:bodyPr>
            <a:lstStyle>
              <a:lvl1pPr>
                <a:tabLst>
                  <a:tab pos="533400" algn="l"/>
                </a:tabLst>
                <a:defRPr sz="1400">
                  <a:solidFill>
                    <a:srgbClr val="929292"/>
                  </a:solidFill>
                  <a:latin typeface="Marker Felt"/>
                  <a:ea typeface="Marker Felt"/>
                  <a:cs typeface="Marker Felt"/>
                  <a:sym typeface="Marker Felt"/>
                </a:defRPr>
              </a:lvl1pPr>
            </a:lstStyle>
            <a:p>
              <a:pPr/>
              <a:r>
                <a:t>IMAGE</a:t>
              </a:r>
            </a:p>
          </p:txBody>
        </p:sp>
        <p:sp>
          <p:nvSpPr>
            <p:cNvPr id="456" name="Linie"/>
            <p:cNvSpPr/>
            <p:nvPr/>
          </p:nvSpPr>
          <p:spPr>
            <a:xfrm>
              <a:off x="0" y="12700"/>
              <a:ext cx="1851050" cy="916223"/>
            </a:xfrm>
            <a:prstGeom prst="line">
              <a:avLst/>
            </a:prstGeom>
            <a:noFill/>
            <a:ln w="76200" cap="flat">
              <a:solidFill>
                <a:srgbClr val="D6D6D6">
                  <a:alpha val="27000"/>
                </a:srgbClr>
              </a:solidFill>
              <a:prstDash val="solid"/>
              <a:miter lim="400000"/>
            </a:ln>
            <a:effectLst/>
          </p:spPr>
          <p:txBody>
            <a:bodyPr wrap="square" lIns="0" tIns="0" rIns="0" bIns="0" numCol="1" anchor="t">
              <a:noAutofit/>
            </a:bodyPr>
            <a:lstStyle/>
            <a:p>
              <a:pPr algn="l" defTabSz="457200">
                <a:defRPr sz="1200">
                  <a:latin typeface="Helvetica"/>
                  <a:ea typeface="Helvetica"/>
                  <a:cs typeface="Helvetica"/>
                  <a:sym typeface="Helvetica"/>
                </a:defRPr>
              </a:pPr>
            </a:p>
          </p:txBody>
        </p:sp>
        <p:sp>
          <p:nvSpPr>
            <p:cNvPr id="457" name="Linie"/>
            <p:cNvSpPr/>
            <p:nvPr/>
          </p:nvSpPr>
          <p:spPr>
            <a:xfrm flipH="1">
              <a:off x="0" y="12700"/>
              <a:ext cx="1851050" cy="916224"/>
            </a:xfrm>
            <a:prstGeom prst="line">
              <a:avLst/>
            </a:prstGeom>
            <a:noFill/>
            <a:ln w="76200" cap="flat">
              <a:solidFill>
                <a:srgbClr val="D6D6D6">
                  <a:alpha val="27000"/>
                </a:srgbClr>
              </a:solidFill>
              <a:prstDash val="solid"/>
              <a:miter lim="400000"/>
            </a:ln>
            <a:effectLst/>
          </p:spPr>
          <p:txBody>
            <a:bodyPr wrap="square" lIns="0" tIns="0" rIns="0" bIns="0" numCol="1" anchor="t">
              <a:noAutofit/>
            </a:bodyPr>
            <a:lstStyle/>
            <a:p>
              <a:pPr algn="l" defTabSz="457200">
                <a:defRPr sz="1200">
                  <a:latin typeface="Helvetica"/>
                  <a:ea typeface="Helvetica"/>
                  <a:cs typeface="Helvetica"/>
                  <a:sym typeface="Helvetica"/>
                </a:defRPr>
              </a:pPr>
            </a:p>
          </p:txBody>
        </p:sp>
      </p:grpSp>
      <p:grpSp>
        <p:nvGrpSpPr>
          <p:cNvPr id="462" name="Gruppieren"/>
          <p:cNvGrpSpPr/>
          <p:nvPr/>
        </p:nvGrpSpPr>
        <p:grpSpPr>
          <a:xfrm>
            <a:off x="76200" y="3314700"/>
            <a:ext cx="2247900" cy="1270000"/>
            <a:chOff x="0" y="0"/>
            <a:chExt cx="2247900" cy="1270000"/>
          </a:xfrm>
        </p:grpSpPr>
        <p:sp>
          <p:nvSpPr>
            <p:cNvPr id="459" name="16:9"/>
            <p:cNvSpPr/>
            <p:nvPr/>
          </p:nvSpPr>
          <p:spPr>
            <a:xfrm>
              <a:off x="0" y="0"/>
              <a:ext cx="2247900" cy="1270000"/>
            </a:xfrm>
            <a:prstGeom prst="rect">
              <a:avLst/>
            </a:prstGeom>
            <a:solidFill>
              <a:srgbClr val="FFFFFF"/>
            </a:solidFill>
            <a:ln w="76200" cap="flat">
              <a:solidFill>
                <a:srgbClr val="D0D0D0"/>
              </a:solidFill>
              <a:prstDash val="solid"/>
              <a:miter lim="400000"/>
            </a:ln>
            <a:effectLst/>
            <a:extLst>
              <a:ext uri="{C572A759-6A51-4108-AA02-DFA0A04FC94B}">
                <ma14:wrappingTextBoxFlag xmlns:ma14="http://schemas.microsoft.com/office/mac/drawingml/2011/main" val="1"/>
              </a:ext>
            </a:extLst>
          </p:spPr>
          <p:txBody>
            <a:bodyPr wrap="square" lIns="50800" tIns="50800" rIns="50800" bIns="50800" numCol="1" anchor="ctr">
              <a:noAutofit/>
            </a:bodyPr>
            <a:lstStyle>
              <a:lvl1pPr>
                <a:tabLst>
                  <a:tab pos="533400" algn="l"/>
                </a:tabLst>
                <a:defRPr sz="1400">
                  <a:solidFill>
                    <a:srgbClr val="929292"/>
                  </a:solidFill>
                  <a:latin typeface="Marker Felt"/>
                  <a:ea typeface="Marker Felt"/>
                  <a:cs typeface="Marker Felt"/>
                  <a:sym typeface="Marker Felt"/>
                </a:defRPr>
              </a:lvl1pPr>
            </a:lstStyle>
            <a:p>
              <a:pPr/>
              <a:r>
                <a:t>16:9</a:t>
              </a:r>
            </a:p>
          </p:txBody>
        </p:sp>
        <p:sp>
          <p:nvSpPr>
            <p:cNvPr id="460" name="Linie"/>
            <p:cNvSpPr/>
            <p:nvPr/>
          </p:nvSpPr>
          <p:spPr>
            <a:xfrm>
              <a:off x="5717" y="5308"/>
              <a:ext cx="2239772" cy="1246064"/>
            </a:xfrm>
            <a:prstGeom prst="line">
              <a:avLst/>
            </a:prstGeom>
            <a:noFill/>
            <a:ln w="76200" cap="flat">
              <a:solidFill>
                <a:srgbClr val="D6D6D6">
                  <a:alpha val="27000"/>
                </a:srgbClr>
              </a:solidFill>
              <a:prstDash val="solid"/>
              <a:miter lim="400000"/>
            </a:ln>
            <a:effectLst/>
          </p:spPr>
          <p:txBody>
            <a:bodyPr wrap="square" lIns="0" tIns="0" rIns="0" bIns="0" numCol="1" anchor="t">
              <a:noAutofit/>
            </a:bodyPr>
            <a:lstStyle/>
            <a:p>
              <a:pPr algn="l" defTabSz="457200">
                <a:defRPr sz="1200">
                  <a:latin typeface="Helvetica"/>
                  <a:ea typeface="Helvetica"/>
                  <a:cs typeface="Helvetica"/>
                  <a:sym typeface="Helvetica"/>
                </a:defRPr>
              </a:pPr>
            </a:p>
          </p:txBody>
        </p:sp>
        <p:sp>
          <p:nvSpPr>
            <p:cNvPr id="461" name="Linie"/>
            <p:cNvSpPr/>
            <p:nvPr/>
          </p:nvSpPr>
          <p:spPr>
            <a:xfrm flipH="1">
              <a:off x="5715" y="5308"/>
              <a:ext cx="2239772" cy="1246064"/>
            </a:xfrm>
            <a:prstGeom prst="line">
              <a:avLst/>
            </a:prstGeom>
            <a:noFill/>
            <a:ln w="76200" cap="flat">
              <a:solidFill>
                <a:srgbClr val="D6D6D6">
                  <a:alpha val="27000"/>
                </a:srgbClr>
              </a:solidFill>
              <a:prstDash val="solid"/>
              <a:miter lim="400000"/>
            </a:ln>
            <a:effectLst/>
          </p:spPr>
          <p:txBody>
            <a:bodyPr wrap="square" lIns="0" tIns="0" rIns="0" bIns="0" numCol="1" anchor="t">
              <a:noAutofit/>
            </a:bodyPr>
            <a:lstStyle/>
            <a:p>
              <a:pPr algn="l" defTabSz="457200">
                <a:defRPr sz="1200">
                  <a:latin typeface="Helvetica"/>
                  <a:ea typeface="Helvetica"/>
                  <a:cs typeface="Helvetica"/>
                  <a:sym typeface="Helvetica"/>
                </a:defRPr>
              </a:pPr>
            </a:p>
          </p:txBody>
        </p:sp>
      </p:grpSp>
      <p:grpSp>
        <p:nvGrpSpPr>
          <p:cNvPr id="465" name="Gruppieren"/>
          <p:cNvGrpSpPr/>
          <p:nvPr/>
        </p:nvGrpSpPr>
        <p:grpSpPr>
          <a:xfrm>
            <a:off x="5118100" y="863600"/>
            <a:ext cx="203200" cy="203200"/>
            <a:chOff x="0" y="0"/>
            <a:chExt cx="203200" cy="203200"/>
          </a:xfrm>
        </p:grpSpPr>
        <p:sp>
          <p:nvSpPr>
            <p:cNvPr id="463" name="Quadrat"/>
            <p:cNvSpPr/>
            <p:nvPr/>
          </p:nvSpPr>
          <p:spPr>
            <a:xfrm>
              <a:off x="0" y="0"/>
              <a:ext cx="203200" cy="203200"/>
            </a:xfrm>
            <a:prstGeom prst="rect">
              <a:avLst/>
            </a:prstGeom>
            <a:solidFill>
              <a:srgbClr val="FFFFFF"/>
            </a:solidFill>
            <a:ln w="25400" cap="flat">
              <a:solidFill>
                <a:srgbClr val="D0D0D0"/>
              </a:solidFill>
              <a:prstDash val="solid"/>
              <a:miter lim="400000"/>
            </a:ln>
            <a:effectLst/>
          </p:spPr>
          <p:txBody>
            <a:bodyPr wrap="square" lIns="50800" tIns="50800" rIns="50800" bIns="50800" numCol="1" anchor="ctr">
              <a:noAutofit/>
            </a:bodyPr>
            <a:lstStyle/>
            <a:p>
              <a:pPr>
                <a:tabLst>
                  <a:tab pos="533400" algn="l"/>
                </a:tabLst>
                <a:defRPr sz="1400">
                  <a:solidFill>
                    <a:srgbClr val="929292"/>
                  </a:solidFill>
                  <a:latin typeface="Helvetica Neue Light"/>
                  <a:ea typeface="Helvetica Neue Light"/>
                  <a:cs typeface="Helvetica Neue Light"/>
                  <a:sym typeface="Helvetica Neue Light"/>
                </a:defRPr>
              </a:pPr>
            </a:p>
          </p:txBody>
        </p:sp>
        <p:sp>
          <p:nvSpPr>
            <p:cNvPr id="464" name="Form"/>
            <p:cNvSpPr/>
            <p:nvPr/>
          </p:nvSpPr>
          <p:spPr>
            <a:xfrm>
              <a:off x="18020" y="38100"/>
              <a:ext cx="165101" cy="153308"/>
            </a:xfrm>
            <a:custGeom>
              <a:avLst/>
              <a:gdLst/>
              <a:ahLst/>
              <a:cxnLst>
                <a:cxn ang="0">
                  <a:pos x="wd2" y="hd2"/>
                </a:cxn>
                <a:cxn ang="5400000">
                  <a:pos x="wd2" y="hd2"/>
                </a:cxn>
                <a:cxn ang="10800000">
                  <a:pos x="wd2" y="hd2"/>
                </a:cxn>
                <a:cxn ang="16200000">
                  <a:pos x="wd2" y="hd2"/>
                </a:cxn>
              </a:cxnLst>
              <a:rect l="0" t="0" r="r" b="b"/>
              <a:pathLst>
                <a:path w="21100" h="21600" fill="norm" stroke="1" extrusionOk="0">
                  <a:moveTo>
                    <a:pt x="66" y="21523"/>
                  </a:moveTo>
                  <a:lnTo>
                    <a:pt x="0" y="19045"/>
                  </a:lnTo>
                  <a:cubicBezTo>
                    <a:pt x="0" y="19045"/>
                    <a:pt x="665" y="17419"/>
                    <a:pt x="2725" y="16181"/>
                  </a:cubicBezTo>
                  <a:cubicBezTo>
                    <a:pt x="4785" y="14942"/>
                    <a:pt x="8574" y="13161"/>
                    <a:pt x="8574" y="13161"/>
                  </a:cubicBezTo>
                  <a:cubicBezTo>
                    <a:pt x="8574" y="13161"/>
                    <a:pt x="6447" y="10868"/>
                    <a:pt x="6447" y="8284"/>
                  </a:cubicBezTo>
                  <a:cubicBezTo>
                    <a:pt x="6447" y="5700"/>
                    <a:pt x="6713" y="3019"/>
                    <a:pt x="6713" y="3019"/>
                  </a:cubicBezTo>
                  <a:cubicBezTo>
                    <a:pt x="6713" y="3019"/>
                    <a:pt x="7101" y="0"/>
                    <a:pt x="10501" y="0"/>
                  </a:cubicBezTo>
                  <a:cubicBezTo>
                    <a:pt x="13901" y="0"/>
                    <a:pt x="14555" y="3252"/>
                    <a:pt x="14555" y="3252"/>
                  </a:cubicBezTo>
                  <a:lnTo>
                    <a:pt x="14489" y="8594"/>
                  </a:lnTo>
                  <a:cubicBezTo>
                    <a:pt x="14489" y="8594"/>
                    <a:pt x="13709" y="12342"/>
                    <a:pt x="12362" y="13239"/>
                  </a:cubicBezTo>
                  <a:cubicBezTo>
                    <a:pt x="11897" y="13548"/>
                    <a:pt x="14954" y="13394"/>
                    <a:pt x="18277" y="16181"/>
                  </a:cubicBezTo>
                  <a:cubicBezTo>
                    <a:pt x="21600" y="18968"/>
                    <a:pt x="21068" y="19123"/>
                    <a:pt x="21068" y="19123"/>
                  </a:cubicBezTo>
                  <a:lnTo>
                    <a:pt x="21068" y="21600"/>
                  </a:lnTo>
                  <a:lnTo>
                    <a:pt x="66" y="21523"/>
                  </a:lnTo>
                  <a:close/>
                </a:path>
              </a:pathLst>
            </a:custGeom>
            <a:solidFill>
              <a:srgbClr val="C0C0C0"/>
            </a:solidFill>
            <a:ln w="50800" cap="flat">
              <a:solidFill>
                <a:srgbClr val="C0C0C0"/>
              </a:solidFill>
              <a:prstDash val="solid"/>
              <a:miter lim="400000"/>
            </a:ln>
            <a:effectLst/>
          </p:spPr>
          <p:txBody>
            <a:bodyPr wrap="square" lIns="50800" tIns="50800" rIns="50800" bIns="50800" numCol="1" anchor="ctr">
              <a:noAutofit/>
            </a:bodyPr>
            <a:lstStyle/>
            <a:p>
              <a:pPr/>
            </a:p>
          </p:txBody>
        </p:sp>
      </p:grpSp>
      <p:sp>
        <p:nvSpPr>
          <p:cNvPr id="466" name="Twitter"/>
          <p:cNvSpPr/>
          <p:nvPr/>
        </p:nvSpPr>
        <p:spPr>
          <a:xfrm>
            <a:off x="5147906" y="889000"/>
            <a:ext cx="274334" cy="127000"/>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ctr">
            <a:spAutoFit/>
          </a:bodyPr>
          <a:lstStyle>
            <a:lvl1pPr>
              <a:defRPr sz="700">
                <a:solidFill>
                  <a:srgbClr val="AAAAAA"/>
                </a:solidFill>
                <a:latin typeface="Helvetica Neue"/>
                <a:ea typeface="Helvetica Neue"/>
                <a:cs typeface="Helvetica Neue"/>
                <a:sym typeface="Helvetica Neue"/>
              </a:defRPr>
            </a:lvl1pPr>
          </a:lstStyle>
          <a:p>
            <a:pPr/>
            <a:r>
              <a:t>Twitter</a:t>
            </a:r>
          </a:p>
        </p:txBody>
      </p:sp>
      <p:sp>
        <p:nvSpPr>
          <p:cNvPr id="467" name="Facebook"/>
          <p:cNvSpPr/>
          <p:nvPr/>
        </p:nvSpPr>
        <p:spPr>
          <a:xfrm>
            <a:off x="5081571" y="1536700"/>
            <a:ext cx="407861" cy="127000"/>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ctr">
            <a:spAutoFit/>
          </a:bodyPr>
          <a:lstStyle>
            <a:lvl1pPr>
              <a:defRPr sz="700">
                <a:solidFill>
                  <a:srgbClr val="AAAAAA"/>
                </a:solidFill>
                <a:latin typeface="Helvetica Neue"/>
                <a:ea typeface="Helvetica Neue"/>
                <a:cs typeface="Helvetica Neue"/>
                <a:sym typeface="Helvetica Neue"/>
              </a:defRPr>
            </a:lvl1pPr>
          </a:lstStyle>
          <a:p>
            <a:pPr/>
            <a:r>
              <a:t>Facebook</a:t>
            </a:r>
          </a:p>
        </p:txBody>
      </p:sp>
      <p:sp>
        <p:nvSpPr>
          <p:cNvPr id="468" name="Flickr"/>
          <p:cNvSpPr/>
          <p:nvPr/>
        </p:nvSpPr>
        <p:spPr>
          <a:xfrm>
            <a:off x="5166151" y="2184400"/>
            <a:ext cx="226683" cy="127000"/>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ctr">
            <a:spAutoFit/>
          </a:bodyPr>
          <a:lstStyle>
            <a:lvl1pPr>
              <a:defRPr sz="700">
                <a:solidFill>
                  <a:srgbClr val="AAAAAA"/>
                </a:solidFill>
                <a:latin typeface="Helvetica Neue"/>
                <a:ea typeface="Helvetica Neue"/>
                <a:cs typeface="Helvetica Neue"/>
                <a:sym typeface="Helvetica Neue"/>
              </a:defRPr>
            </a:lvl1pPr>
          </a:lstStyle>
          <a:p>
            <a:pPr/>
            <a:r>
              <a:t>Flickr</a:t>
            </a:r>
          </a:p>
        </p:txBody>
      </p:sp>
      <p:sp>
        <p:nvSpPr>
          <p:cNvPr id="469" name="LinkedIn"/>
          <p:cNvSpPr/>
          <p:nvPr/>
        </p:nvSpPr>
        <p:spPr>
          <a:xfrm>
            <a:off x="5139064" y="2870200"/>
            <a:ext cx="350343" cy="127000"/>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ctr">
            <a:spAutoFit/>
          </a:bodyPr>
          <a:lstStyle>
            <a:lvl1pPr>
              <a:defRPr sz="700">
                <a:solidFill>
                  <a:srgbClr val="AAAAAA"/>
                </a:solidFill>
                <a:latin typeface="Helvetica Neue"/>
                <a:ea typeface="Helvetica Neue"/>
                <a:cs typeface="Helvetica Neue"/>
                <a:sym typeface="Helvetica Neue"/>
              </a:defRPr>
            </a:lvl1pPr>
          </a:lstStyle>
          <a:p>
            <a:pPr/>
            <a:r>
              <a:t>LinkedIn</a:t>
            </a:r>
          </a:p>
        </p:txBody>
      </p:sp>
      <p:grpSp>
        <p:nvGrpSpPr>
          <p:cNvPr id="472" name="Gruppieren"/>
          <p:cNvGrpSpPr/>
          <p:nvPr/>
        </p:nvGrpSpPr>
        <p:grpSpPr>
          <a:xfrm>
            <a:off x="5130800" y="1168400"/>
            <a:ext cx="292100" cy="292100"/>
            <a:chOff x="0" y="0"/>
            <a:chExt cx="292100" cy="292100"/>
          </a:xfrm>
        </p:grpSpPr>
        <p:sp>
          <p:nvSpPr>
            <p:cNvPr id="470" name="Quadrat"/>
            <p:cNvSpPr/>
            <p:nvPr/>
          </p:nvSpPr>
          <p:spPr>
            <a:xfrm>
              <a:off x="0" y="0"/>
              <a:ext cx="292100" cy="292100"/>
            </a:xfrm>
            <a:prstGeom prst="rect">
              <a:avLst/>
            </a:prstGeom>
            <a:solidFill>
              <a:srgbClr val="FFFFFF"/>
            </a:solidFill>
            <a:ln w="25400" cap="flat">
              <a:solidFill>
                <a:srgbClr val="D0D0D0"/>
              </a:solidFill>
              <a:prstDash val="solid"/>
              <a:miter lim="400000"/>
            </a:ln>
            <a:effectLst/>
          </p:spPr>
          <p:txBody>
            <a:bodyPr wrap="square" lIns="50800" tIns="50800" rIns="50800" bIns="50800" numCol="1" anchor="ctr">
              <a:noAutofit/>
            </a:bodyPr>
            <a:lstStyle/>
            <a:p>
              <a:pPr>
                <a:tabLst>
                  <a:tab pos="533400" algn="l"/>
                </a:tabLst>
                <a:defRPr sz="1400">
                  <a:solidFill>
                    <a:srgbClr val="929292"/>
                  </a:solidFill>
                  <a:latin typeface="Helvetica Neue Light"/>
                  <a:ea typeface="Helvetica Neue Light"/>
                  <a:cs typeface="Helvetica Neue Light"/>
                  <a:sym typeface="Helvetica Neue Light"/>
                </a:defRPr>
              </a:pPr>
            </a:p>
          </p:txBody>
        </p:sp>
        <p:sp>
          <p:nvSpPr>
            <p:cNvPr id="471" name="Form"/>
            <p:cNvSpPr/>
            <p:nvPr/>
          </p:nvSpPr>
          <p:spPr>
            <a:xfrm>
              <a:off x="12700" y="38100"/>
              <a:ext cx="266700" cy="247650"/>
            </a:xfrm>
            <a:custGeom>
              <a:avLst/>
              <a:gdLst/>
              <a:ahLst/>
              <a:cxnLst>
                <a:cxn ang="0">
                  <a:pos x="wd2" y="hd2"/>
                </a:cxn>
                <a:cxn ang="5400000">
                  <a:pos x="wd2" y="hd2"/>
                </a:cxn>
                <a:cxn ang="10800000">
                  <a:pos x="wd2" y="hd2"/>
                </a:cxn>
                <a:cxn ang="16200000">
                  <a:pos x="wd2" y="hd2"/>
                </a:cxn>
              </a:cxnLst>
              <a:rect l="0" t="0" r="r" b="b"/>
              <a:pathLst>
                <a:path w="21100" h="21600" fill="norm" stroke="1" extrusionOk="0">
                  <a:moveTo>
                    <a:pt x="66" y="21523"/>
                  </a:moveTo>
                  <a:lnTo>
                    <a:pt x="0" y="19045"/>
                  </a:lnTo>
                  <a:cubicBezTo>
                    <a:pt x="0" y="19045"/>
                    <a:pt x="665" y="17419"/>
                    <a:pt x="2725" y="16181"/>
                  </a:cubicBezTo>
                  <a:cubicBezTo>
                    <a:pt x="4785" y="14942"/>
                    <a:pt x="8574" y="13161"/>
                    <a:pt x="8574" y="13161"/>
                  </a:cubicBezTo>
                  <a:cubicBezTo>
                    <a:pt x="8574" y="13161"/>
                    <a:pt x="6447" y="10868"/>
                    <a:pt x="6447" y="8284"/>
                  </a:cubicBezTo>
                  <a:cubicBezTo>
                    <a:pt x="6447" y="5700"/>
                    <a:pt x="6713" y="3019"/>
                    <a:pt x="6713" y="3019"/>
                  </a:cubicBezTo>
                  <a:cubicBezTo>
                    <a:pt x="6713" y="3019"/>
                    <a:pt x="7101" y="0"/>
                    <a:pt x="10501" y="0"/>
                  </a:cubicBezTo>
                  <a:cubicBezTo>
                    <a:pt x="13901" y="0"/>
                    <a:pt x="14555" y="3252"/>
                    <a:pt x="14555" y="3252"/>
                  </a:cubicBezTo>
                  <a:lnTo>
                    <a:pt x="14489" y="8594"/>
                  </a:lnTo>
                  <a:cubicBezTo>
                    <a:pt x="14489" y="8594"/>
                    <a:pt x="13709" y="12342"/>
                    <a:pt x="12362" y="13239"/>
                  </a:cubicBezTo>
                  <a:cubicBezTo>
                    <a:pt x="11897" y="13548"/>
                    <a:pt x="14954" y="13394"/>
                    <a:pt x="18277" y="16181"/>
                  </a:cubicBezTo>
                  <a:cubicBezTo>
                    <a:pt x="21600" y="18968"/>
                    <a:pt x="21068" y="19123"/>
                    <a:pt x="21068" y="19123"/>
                  </a:cubicBezTo>
                  <a:lnTo>
                    <a:pt x="21068" y="21600"/>
                  </a:lnTo>
                  <a:lnTo>
                    <a:pt x="66" y="21523"/>
                  </a:lnTo>
                  <a:close/>
                </a:path>
              </a:pathLst>
            </a:custGeom>
            <a:solidFill>
              <a:srgbClr val="C0C0C0"/>
            </a:solidFill>
            <a:ln w="50800" cap="flat">
              <a:solidFill>
                <a:srgbClr val="C0C0C0"/>
              </a:solidFill>
              <a:prstDash val="solid"/>
              <a:miter lim="400000"/>
            </a:ln>
            <a:effectLst/>
          </p:spPr>
          <p:txBody>
            <a:bodyPr wrap="square" lIns="50800" tIns="50800" rIns="50800" bIns="50800" numCol="1" anchor="ctr">
              <a:noAutofit/>
            </a:bodyPr>
            <a:lstStyle/>
            <a:p>
              <a:pPr/>
            </a:p>
          </p:txBody>
        </p:sp>
      </p:grpSp>
      <p:grpSp>
        <p:nvGrpSpPr>
          <p:cNvPr id="475" name="Gruppieren"/>
          <p:cNvGrpSpPr/>
          <p:nvPr/>
        </p:nvGrpSpPr>
        <p:grpSpPr>
          <a:xfrm>
            <a:off x="5130800" y="1651000"/>
            <a:ext cx="304800" cy="304800"/>
            <a:chOff x="0" y="0"/>
            <a:chExt cx="304800" cy="304800"/>
          </a:xfrm>
        </p:grpSpPr>
        <p:sp>
          <p:nvSpPr>
            <p:cNvPr id="473" name="Quadrat"/>
            <p:cNvSpPr/>
            <p:nvPr/>
          </p:nvSpPr>
          <p:spPr>
            <a:xfrm>
              <a:off x="0" y="0"/>
              <a:ext cx="304800" cy="304800"/>
            </a:xfrm>
            <a:prstGeom prst="rect">
              <a:avLst/>
            </a:prstGeom>
            <a:solidFill>
              <a:srgbClr val="FFFFFF"/>
            </a:solidFill>
            <a:ln w="25400" cap="flat">
              <a:solidFill>
                <a:srgbClr val="D0D0D0"/>
              </a:solidFill>
              <a:prstDash val="solid"/>
              <a:miter lim="400000"/>
            </a:ln>
            <a:effectLst/>
          </p:spPr>
          <p:txBody>
            <a:bodyPr wrap="square" lIns="50800" tIns="50800" rIns="50800" bIns="50800" numCol="1" anchor="ctr">
              <a:noAutofit/>
            </a:bodyPr>
            <a:lstStyle/>
            <a:p>
              <a:pPr>
                <a:tabLst>
                  <a:tab pos="533400" algn="l"/>
                </a:tabLst>
                <a:defRPr sz="1400">
                  <a:solidFill>
                    <a:srgbClr val="929292"/>
                  </a:solidFill>
                  <a:latin typeface="Helvetica Neue Light"/>
                  <a:ea typeface="Helvetica Neue Light"/>
                  <a:cs typeface="Helvetica Neue Light"/>
                  <a:sym typeface="Helvetica Neue Light"/>
                </a:defRPr>
              </a:pPr>
            </a:p>
          </p:txBody>
        </p:sp>
        <p:sp>
          <p:nvSpPr>
            <p:cNvPr id="474" name="Form"/>
            <p:cNvSpPr/>
            <p:nvPr/>
          </p:nvSpPr>
          <p:spPr>
            <a:xfrm>
              <a:off x="12700" y="50800"/>
              <a:ext cx="272236" cy="241300"/>
            </a:xfrm>
            <a:custGeom>
              <a:avLst/>
              <a:gdLst/>
              <a:ahLst/>
              <a:cxnLst>
                <a:cxn ang="0">
                  <a:pos x="wd2" y="hd2"/>
                </a:cxn>
                <a:cxn ang="5400000">
                  <a:pos x="wd2" y="hd2"/>
                </a:cxn>
                <a:cxn ang="10800000">
                  <a:pos x="wd2" y="hd2"/>
                </a:cxn>
                <a:cxn ang="16200000">
                  <a:pos x="wd2" y="hd2"/>
                </a:cxn>
              </a:cxnLst>
              <a:rect l="0" t="0" r="r" b="b"/>
              <a:pathLst>
                <a:path w="21100" h="21600" fill="norm" stroke="1" extrusionOk="0">
                  <a:moveTo>
                    <a:pt x="66" y="21523"/>
                  </a:moveTo>
                  <a:lnTo>
                    <a:pt x="0" y="19045"/>
                  </a:lnTo>
                  <a:cubicBezTo>
                    <a:pt x="0" y="19045"/>
                    <a:pt x="665" y="17419"/>
                    <a:pt x="2725" y="16181"/>
                  </a:cubicBezTo>
                  <a:cubicBezTo>
                    <a:pt x="4785" y="14942"/>
                    <a:pt x="8574" y="13161"/>
                    <a:pt x="8574" y="13161"/>
                  </a:cubicBezTo>
                  <a:cubicBezTo>
                    <a:pt x="8574" y="13161"/>
                    <a:pt x="6447" y="10868"/>
                    <a:pt x="6447" y="8284"/>
                  </a:cubicBezTo>
                  <a:cubicBezTo>
                    <a:pt x="6447" y="5700"/>
                    <a:pt x="6713" y="3019"/>
                    <a:pt x="6713" y="3019"/>
                  </a:cubicBezTo>
                  <a:cubicBezTo>
                    <a:pt x="6713" y="3019"/>
                    <a:pt x="7101" y="0"/>
                    <a:pt x="10501" y="0"/>
                  </a:cubicBezTo>
                  <a:cubicBezTo>
                    <a:pt x="13901" y="0"/>
                    <a:pt x="14555" y="3252"/>
                    <a:pt x="14555" y="3252"/>
                  </a:cubicBezTo>
                  <a:lnTo>
                    <a:pt x="14489" y="8594"/>
                  </a:lnTo>
                  <a:cubicBezTo>
                    <a:pt x="14489" y="8594"/>
                    <a:pt x="13709" y="12342"/>
                    <a:pt x="12362" y="13239"/>
                  </a:cubicBezTo>
                  <a:cubicBezTo>
                    <a:pt x="11897" y="13548"/>
                    <a:pt x="14954" y="13394"/>
                    <a:pt x="18277" y="16181"/>
                  </a:cubicBezTo>
                  <a:cubicBezTo>
                    <a:pt x="21600" y="18968"/>
                    <a:pt x="21068" y="19123"/>
                    <a:pt x="21068" y="19123"/>
                  </a:cubicBezTo>
                  <a:lnTo>
                    <a:pt x="21068" y="21600"/>
                  </a:lnTo>
                  <a:lnTo>
                    <a:pt x="66" y="21523"/>
                  </a:lnTo>
                  <a:close/>
                </a:path>
              </a:pathLst>
            </a:custGeom>
            <a:solidFill>
              <a:srgbClr val="C0C0C0"/>
            </a:solidFill>
            <a:ln w="50800" cap="flat">
              <a:solidFill>
                <a:srgbClr val="C0C0C0"/>
              </a:solidFill>
              <a:prstDash val="solid"/>
              <a:miter lim="400000"/>
            </a:ln>
            <a:effectLst/>
          </p:spPr>
          <p:txBody>
            <a:bodyPr wrap="square" lIns="50800" tIns="50800" rIns="50800" bIns="50800" numCol="1" anchor="ctr">
              <a:noAutofit/>
            </a:bodyPr>
            <a:lstStyle/>
            <a:p>
              <a:pPr/>
            </a:p>
          </p:txBody>
        </p:sp>
      </p:grpSp>
      <p:grpSp>
        <p:nvGrpSpPr>
          <p:cNvPr id="478" name="Gruppieren"/>
          <p:cNvGrpSpPr/>
          <p:nvPr/>
        </p:nvGrpSpPr>
        <p:grpSpPr>
          <a:xfrm>
            <a:off x="5473700" y="1651000"/>
            <a:ext cx="203200" cy="203200"/>
            <a:chOff x="0" y="0"/>
            <a:chExt cx="203200" cy="203200"/>
          </a:xfrm>
        </p:grpSpPr>
        <p:sp>
          <p:nvSpPr>
            <p:cNvPr id="476" name="Quadrat"/>
            <p:cNvSpPr/>
            <p:nvPr/>
          </p:nvSpPr>
          <p:spPr>
            <a:xfrm>
              <a:off x="0" y="0"/>
              <a:ext cx="203200" cy="203200"/>
            </a:xfrm>
            <a:prstGeom prst="rect">
              <a:avLst/>
            </a:prstGeom>
            <a:solidFill>
              <a:srgbClr val="FFFFFF"/>
            </a:solidFill>
            <a:ln w="25400" cap="flat">
              <a:solidFill>
                <a:srgbClr val="D0D0D0"/>
              </a:solidFill>
              <a:prstDash val="solid"/>
              <a:miter lim="400000"/>
            </a:ln>
            <a:effectLst/>
          </p:spPr>
          <p:txBody>
            <a:bodyPr wrap="square" lIns="50800" tIns="50800" rIns="50800" bIns="50800" numCol="1" anchor="ctr">
              <a:noAutofit/>
            </a:bodyPr>
            <a:lstStyle/>
            <a:p>
              <a:pPr>
                <a:tabLst>
                  <a:tab pos="533400" algn="l"/>
                </a:tabLst>
                <a:defRPr sz="1400">
                  <a:solidFill>
                    <a:srgbClr val="929292"/>
                  </a:solidFill>
                  <a:latin typeface="Helvetica Neue Light"/>
                  <a:ea typeface="Helvetica Neue Light"/>
                  <a:cs typeface="Helvetica Neue Light"/>
                  <a:sym typeface="Helvetica Neue Light"/>
                </a:defRPr>
              </a:pPr>
            </a:p>
          </p:txBody>
        </p:sp>
        <p:sp>
          <p:nvSpPr>
            <p:cNvPr id="477" name="Form"/>
            <p:cNvSpPr/>
            <p:nvPr/>
          </p:nvSpPr>
          <p:spPr>
            <a:xfrm>
              <a:off x="12700" y="38100"/>
              <a:ext cx="165100" cy="146339"/>
            </a:xfrm>
            <a:custGeom>
              <a:avLst/>
              <a:gdLst/>
              <a:ahLst/>
              <a:cxnLst>
                <a:cxn ang="0">
                  <a:pos x="wd2" y="hd2"/>
                </a:cxn>
                <a:cxn ang="5400000">
                  <a:pos x="wd2" y="hd2"/>
                </a:cxn>
                <a:cxn ang="10800000">
                  <a:pos x="wd2" y="hd2"/>
                </a:cxn>
                <a:cxn ang="16200000">
                  <a:pos x="wd2" y="hd2"/>
                </a:cxn>
              </a:cxnLst>
              <a:rect l="0" t="0" r="r" b="b"/>
              <a:pathLst>
                <a:path w="21100" h="21600" fill="norm" stroke="1" extrusionOk="0">
                  <a:moveTo>
                    <a:pt x="66" y="21523"/>
                  </a:moveTo>
                  <a:lnTo>
                    <a:pt x="0" y="19045"/>
                  </a:lnTo>
                  <a:cubicBezTo>
                    <a:pt x="0" y="19045"/>
                    <a:pt x="665" y="17419"/>
                    <a:pt x="2725" y="16181"/>
                  </a:cubicBezTo>
                  <a:cubicBezTo>
                    <a:pt x="4785" y="14942"/>
                    <a:pt x="8574" y="13161"/>
                    <a:pt x="8574" y="13161"/>
                  </a:cubicBezTo>
                  <a:cubicBezTo>
                    <a:pt x="8574" y="13161"/>
                    <a:pt x="6447" y="10868"/>
                    <a:pt x="6447" y="8284"/>
                  </a:cubicBezTo>
                  <a:cubicBezTo>
                    <a:pt x="6447" y="5700"/>
                    <a:pt x="6713" y="3019"/>
                    <a:pt x="6713" y="3019"/>
                  </a:cubicBezTo>
                  <a:cubicBezTo>
                    <a:pt x="6713" y="3019"/>
                    <a:pt x="7101" y="0"/>
                    <a:pt x="10501" y="0"/>
                  </a:cubicBezTo>
                  <a:cubicBezTo>
                    <a:pt x="13901" y="0"/>
                    <a:pt x="14555" y="3252"/>
                    <a:pt x="14555" y="3252"/>
                  </a:cubicBezTo>
                  <a:lnTo>
                    <a:pt x="14489" y="8594"/>
                  </a:lnTo>
                  <a:cubicBezTo>
                    <a:pt x="14489" y="8594"/>
                    <a:pt x="13709" y="12342"/>
                    <a:pt x="12362" y="13239"/>
                  </a:cubicBezTo>
                  <a:cubicBezTo>
                    <a:pt x="11897" y="13548"/>
                    <a:pt x="14954" y="13394"/>
                    <a:pt x="18277" y="16181"/>
                  </a:cubicBezTo>
                  <a:cubicBezTo>
                    <a:pt x="21600" y="18968"/>
                    <a:pt x="21068" y="19123"/>
                    <a:pt x="21068" y="19123"/>
                  </a:cubicBezTo>
                  <a:lnTo>
                    <a:pt x="21068" y="21600"/>
                  </a:lnTo>
                  <a:lnTo>
                    <a:pt x="66" y="21523"/>
                  </a:lnTo>
                  <a:close/>
                </a:path>
              </a:pathLst>
            </a:custGeom>
            <a:solidFill>
              <a:srgbClr val="C0C0C0"/>
            </a:solidFill>
            <a:ln w="50800" cap="flat">
              <a:solidFill>
                <a:srgbClr val="C0C0C0"/>
              </a:solidFill>
              <a:prstDash val="solid"/>
              <a:miter lim="400000"/>
            </a:ln>
            <a:effectLst/>
          </p:spPr>
          <p:txBody>
            <a:bodyPr wrap="square" lIns="50800" tIns="50800" rIns="50800" bIns="50800" numCol="1" anchor="ctr">
              <a:noAutofit/>
            </a:bodyPr>
            <a:lstStyle/>
            <a:p>
              <a:pPr/>
            </a:p>
          </p:txBody>
        </p:sp>
      </p:grpSp>
      <p:grpSp>
        <p:nvGrpSpPr>
          <p:cNvPr id="481" name="Gruppieren"/>
          <p:cNvGrpSpPr/>
          <p:nvPr/>
        </p:nvGrpSpPr>
        <p:grpSpPr>
          <a:xfrm>
            <a:off x="5130800" y="2133600"/>
            <a:ext cx="292101" cy="292100"/>
            <a:chOff x="0" y="0"/>
            <a:chExt cx="292100" cy="292100"/>
          </a:xfrm>
        </p:grpSpPr>
        <p:sp>
          <p:nvSpPr>
            <p:cNvPr id="479" name="Quadrat"/>
            <p:cNvSpPr/>
            <p:nvPr/>
          </p:nvSpPr>
          <p:spPr>
            <a:xfrm>
              <a:off x="0" y="0"/>
              <a:ext cx="292101" cy="292100"/>
            </a:xfrm>
            <a:prstGeom prst="rect">
              <a:avLst/>
            </a:prstGeom>
            <a:solidFill>
              <a:srgbClr val="FFFFFF"/>
            </a:solidFill>
            <a:ln w="25400" cap="flat">
              <a:solidFill>
                <a:srgbClr val="D0D0D0"/>
              </a:solidFill>
              <a:prstDash val="solid"/>
              <a:miter lim="400000"/>
            </a:ln>
            <a:effectLst/>
          </p:spPr>
          <p:txBody>
            <a:bodyPr wrap="square" lIns="50800" tIns="50800" rIns="50800" bIns="50800" numCol="1" anchor="ctr">
              <a:noAutofit/>
            </a:bodyPr>
            <a:lstStyle/>
            <a:p>
              <a:pPr>
                <a:tabLst>
                  <a:tab pos="533400" algn="l"/>
                </a:tabLst>
                <a:defRPr sz="1400">
                  <a:solidFill>
                    <a:srgbClr val="929292"/>
                  </a:solidFill>
                  <a:latin typeface="Helvetica Neue Light"/>
                  <a:ea typeface="Helvetica Neue Light"/>
                  <a:cs typeface="Helvetica Neue Light"/>
                  <a:sym typeface="Helvetica Neue Light"/>
                </a:defRPr>
              </a:pPr>
            </a:p>
          </p:txBody>
        </p:sp>
        <p:sp>
          <p:nvSpPr>
            <p:cNvPr id="480" name="Form"/>
            <p:cNvSpPr/>
            <p:nvPr/>
          </p:nvSpPr>
          <p:spPr>
            <a:xfrm>
              <a:off x="12700" y="54435"/>
              <a:ext cx="254249" cy="225357"/>
            </a:xfrm>
            <a:custGeom>
              <a:avLst/>
              <a:gdLst/>
              <a:ahLst/>
              <a:cxnLst>
                <a:cxn ang="0">
                  <a:pos x="wd2" y="hd2"/>
                </a:cxn>
                <a:cxn ang="5400000">
                  <a:pos x="wd2" y="hd2"/>
                </a:cxn>
                <a:cxn ang="10800000">
                  <a:pos x="wd2" y="hd2"/>
                </a:cxn>
                <a:cxn ang="16200000">
                  <a:pos x="wd2" y="hd2"/>
                </a:cxn>
              </a:cxnLst>
              <a:rect l="0" t="0" r="r" b="b"/>
              <a:pathLst>
                <a:path w="21100" h="21600" fill="norm" stroke="1" extrusionOk="0">
                  <a:moveTo>
                    <a:pt x="66" y="21523"/>
                  </a:moveTo>
                  <a:lnTo>
                    <a:pt x="0" y="19045"/>
                  </a:lnTo>
                  <a:cubicBezTo>
                    <a:pt x="0" y="19045"/>
                    <a:pt x="665" y="17419"/>
                    <a:pt x="2725" y="16181"/>
                  </a:cubicBezTo>
                  <a:cubicBezTo>
                    <a:pt x="4785" y="14942"/>
                    <a:pt x="8574" y="13161"/>
                    <a:pt x="8574" y="13161"/>
                  </a:cubicBezTo>
                  <a:cubicBezTo>
                    <a:pt x="8574" y="13161"/>
                    <a:pt x="6447" y="10868"/>
                    <a:pt x="6447" y="8284"/>
                  </a:cubicBezTo>
                  <a:cubicBezTo>
                    <a:pt x="6447" y="5700"/>
                    <a:pt x="6713" y="3019"/>
                    <a:pt x="6713" y="3019"/>
                  </a:cubicBezTo>
                  <a:cubicBezTo>
                    <a:pt x="6713" y="3019"/>
                    <a:pt x="7101" y="0"/>
                    <a:pt x="10501" y="0"/>
                  </a:cubicBezTo>
                  <a:cubicBezTo>
                    <a:pt x="13901" y="0"/>
                    <a:pt x="14555" y="3252"/>
                    <a:pt x="14555" y="3252"/>
                  </a:cubicBezTo>
                  <a:lnTo>
                    <a:pt x="14489" y="8594"/>
                  </a:lnTo>
                  <a:cubicBezTo>
                    <a:pt x="14489" y="8594"/>
                    <a:pt x="13709" y="12342"/>
                    <a:pt x="12362" y="13239"/>
                  </a:cubicBezTo>
                  <a:cubicBezTo>
                    <a:pt x="11897" y="13548"/>
                    <a:pt x="14954" y="13394"/>
                    <a:pt x="18277" y="16181"/>
                  </a:cubicBezTo>
                  <a:cubicBezTo>
                    <a:pt x="21600" y="18968"/>
                    <a:pt x="21068" y="19123"/>
                    <a:pt x="21068" y="19123"/>
                  </a:cubicBezTo>
                  <a:lnTo>
                    <a:pt x="21068" y="21600"/>
                  </a:lnTo>
                  <a:lnTo>
                    <a:pt x="66" y="21523"/>
                  </a:lnTo>
                  <a:close/>
                </a:path>
              </a:pathLst>
            </a:custGeom>
            <a:solidFill>
              <a:srgbClr val="C0C0C0"/>
            </a:solidFill>
            <a:ln w="50800" cap="flat">
              <a:solidFill>
                <a:srgbClr val="C0C0C0"/>
              </a:solidFill>
              <a:prstDash val="solid"/>
              <a:miter lim="400000"/>
            </a:ln>
            <a:effectLst/>
          </p:spPr>
          <p:txBody>
            <a:bodyPr wrap="square" lIns="50800" tIns="50800" rIns="50800" bIns="50800" numCol="1" anchor="ctr">
              <a:noAutofit/>
            </a:bodyPr>
            <a:lstStyle/>
            <a:p>
              <a:pPr/>
            </a:p>
          </p:txBody>
        </p:sp>
      </p:grpSp>
      <p:grpSp>
        <p:nvGrpSpPr>
          <p:cNvPr id="484" name="Gruppieren"/>
          <p:cNvGrpSpPr/>
          <p:nvPr/>
        </p:nvGrpSpPr>
        <p:grpSpPr>
          <a:xfrm>
            <a:off x="5130800" y="2578100"/>
            <a:ext cx="368301" cy="368300"/>
            <a:chOff x="0" y="0"/>
            <a:chExt cx="368300" cy="368300"/>
          </a:xfrm>
        </p:grpSpPr>
        <p:sp>
          <p:nvSpPr>
            <p:cNvPr id="482" name="Quadrat"/>
            <p:cNvSpPr/>
            <p:nvPr/>
          </p:nvSpPr>
          <p:spPr>
            <a:xfrm>
              <a:off x="0" y="0"/>
              <a:ext cx="368301" cy="368300"/>
            </a:xfrm>
            <a:prstGeom prst="rect">
              <a:avLst/>
            </a:prstGeom>
            <a:solidFill>
              <a:srgbClr val="FFFFFF"/>
            </a:solidFill>
            <a:ln w="25400" cap="flat">
              <a:solidFill>
                <a:srgbClr val="D0D0D0"/>
              </a:solidFill>
              <a:prstDash val="solid"/>
              <a:miter lim="400000"/>
            </a:ln>
            <a:effectLst/>
          </p:spPr>
          <p:txBody>
            <a:bodyPr wrap="square" lIns="50800" tIns="50800" rIns="50800" bIns="50800" numCol="1" anchor="ctr">
              <a:noAutofit/>
            </a:bodyPr>
            <a:lstStyle/>
            <a:p>
              <a:pPr>
                <a:tabLst>
                  <a:tab pos="533400" algn="l"/>
                </a:tabLst>
                <a:defRPr sz="1400">
                  <a:solidFill>
                    <a:srgbClr val="929292"/>
                  </a:solidFill>
                  <a:latin typeface="Helvetica Neue Light"/>
                  <a:ea typeface="Helvetica Neue Light"/>
                  <a:cs typeface="Helvetica Neue Light"/>
                  <a:sym typeface="Helvetica Neue Light"/>
                </a:defRPr>
              </a:pPr>
            </a:p>
          </p:txBody>
        </p:sp>
        <p:sp>
          <p:nvSpPr>
            <p:cNvPr id="483" name="Form"/>
            <p:cNvSpPr/>
            <p:nvPr/>
          </p:nvSpPr>
          <p:spPr>
            <a:xfrm>
              <a:off x="12700" y="63500"/>
              <a:ext cx="334864" cy="296811"/>
            </a:xfrm>
            <a:custGeom>
              <a:avLst/>
              <a:gdLst/>
              <a:ahLst/>
              <a:cxnLst>
                <a:cxn ang="0">
                  <a:pos x="wd2" y="hd2"/>
                </a:cxn>
                <a:cxn ang="5400000">
                  <a:pos x="wd2" y="hd2"/>
                </a:cxn>
                <a:cxn ang="10800000">
                  <a:pos x="wd2" y="hd2"/>
                </a:cxn>
                <a:cxn ang="16200000">
                  <a:pos x="wd2" y="hd2"/>
                </a:cxn>
              </a:cxnLst>
              <a:rect l="0" t="0" r="r" b="b"/>
              <a:pathLst>
                <a:path w="21100" h="21600" fill="norm" stroke="1" extrusionOk="0">
                  <a:moveTo>
                    <a:pt x="66" y="21523"/>
                  </a:moveTo>
                  <a:lnTo>
                    <a:pt x="0" y="19045"/>
                  </a:lnTo>
                  <a:cubicBezTo>
                    <a:pt x="0" y="19045"/>
                    <a:pt x="665" y="17419"/>
                    <a:pt x="2725" y="16181"/>
                  </a:cubicBezTo>
                  <a:cubicBezTo>
                    <a:pt x="4785" y="14942"/>
                    <a:pt x="8574" y="13161"/>
                    <a:pt x="8574" y="13161"/>
                  </a:cubicBezTo>
                  <a:cubicBezTo>
                    <a:pt x="8574" y="13161"/>
                    <a:pt x="6447" y="10868"/>
                    <a:pt x="6447" y="8284"/>
                  </a:cubicBezTo>
                  <a:cubicBezTo>
                    <a:pt x="6447" y="5700"/>
                    <a:pt x="6713" y="3019"/>
                    <a:pt x="6713" y="3019"/>
                  </a:cubicBezTo>
                  <a:cubicBezTo>
                    <a:pt x="6713" y="3019"/>
                    <a:pt x="7101" y="0"/>
                    <a:pt x="10501" y="0"/>
                  </a:cubicBezTo>
                  <a:cubicBezTo>
                    <a:pt x="13901" y="0"/>
                    <a:pt x="14555" y="3252"/>
                    <a:pt x="14555" y="3252"/>
                  </a:cubicBezTo>
                  <a:lnTo>
                    <a:pt x="14489" y="8594"/>
                  </a:lnTo>
                  <a:cubicBezTo>
                    <a:pt x="14489" y="8594"/>
                    <a:pt x="13709" y="12342"/>
                    <a:pt x="12362" y="13239"/>
                  </a:cubicBezTo>
                  <a:cubicBezTo>
                    <a:pt x="11897" y="13548"/>
                    <a:pt x="14954" y="13394"/>
                    <a:pt x="18277" y="16181"/>
                  </a:cubicBezTo>
                  <a:cubicBezTo>
                    <a:pt x="21600" y="18968"/>
                    <a:pt x="21068" y="19123"/>
                    <a:pt x="21068" y="19123"/>
                  </a:cubicBezTo>
                  <a:lnTo>
                    <a:pt x="21068" y="21600"/>
                  </a:lnTo>
                  <a:lnTo>
                    <a:pt x="66" y="21523"/>
                  </a:lnTo>
                  <a:close/>
                </a:path>
              </a:pathLst>
            </a:custGeom>
            <a:solidFill>
              <a:srgbClr val="C0C0C0"/>
            </a:solidFill>
            <a:ln w="50800" cap="flat">
              <a:solidFill>
                <a:srgbClr val="C0C0C0"/>
              </a:solidFill>
              <a:prstDash val="solid"/>
              <a:miter lim="400000"/>
            </a:ln>
            <a:effectLst/>
          </p:spPr>
          <p:txBody>
            <a:bodyPr wrap="square" lIns="50800" tIns="50800" rIns="50800" bIns="50800" numCol="1" anchor="ctr">
              <a:noAutofit/>
            </a:bodyPr>
            <a:lstStyle/>
            <a:p>
              <a:pPr/>
            </a:p>
          </p:txBody>
        </p:sp>
      </p:grpSp>
      <p:grpSp>
        <p:nvGrpSpPr>
          <p:cNvPr id="487" name="Gruppieren"/>
          <p:cNvGrpSpPr/>
          <p:nvPr/>
        </p:nvGrpSpPr>
        <p:grpSpPr>
          <a:xfrm>
            <a:off x="5537200" y="2578100"/>
            <a:ext cx="254001" cy="254000"/>
            <a:chOff x="0" y="0"/>
            <a:chExt cx="254000" cy="254000"/>
          </a:xfrm>
        </p:grpSpPr>
        <p:sp>
          <p:nvSpPr>
            <p:cNvPr id="485" name="Quadrat"/>
            <p:cNvSpPr/>
            <p:nvPr/>
          </p:nvSpPr>
          <p:spPr>
            <a:xfrm>
              <a:off x="0" y="0"/>
              <a:ext cx="254001" cy="254000"/>
            </a:xfrm>
            <a:prstGeom prst="rect">
              <a:avLst/>
            </a:prstGeom>
            <a:solidFill>
              <a:srgbClr val="FFFFFF"/>
            </a:solidFill>
            <a:ln w="25400" cap="flat">
              <a:solidFill>
                <a:srgbClr val="D0D0D0"/>
              </a:solidFill>
              <a:prstDash val="solid"/>
              <a:miter lim="400000"/>
            </a:ln>
            <a:effectLst/>
          </p:spPr>
          <p:txBody>
            <a:bodyPr wrap="square" lIns="50800" tIns="50800" rIns="50800" bIns="50800" numCol="1" anchor="ctr">
              <a:noAutofit/>
            </a:bodyPr>
            <a:lstStyle/>
            <a:p>
              <a:pPr>
                <a:tabLst>
                  <a:tab pos="533400" algn="l"/>
                </a:tabLst>
                <a:defRPr sz="1400">
                  <a:solidFill>
                    <a:srgbClr val="929292"/>
                  </a:solidFill>
                  <a:latin typeface="Helvetica Neue Light"/>
                  <a:ea typeface="Helvetica Neue Light"/>
                  <a:cs typeface="Helvetica Neue Light"/>
                  <a:sym typeface="Helvetica Neue Light"/>
                </a:defRPr>
              </a:pPr>
            </a:p>
          </p:txBody>
        </p:sp>
        <p:sp>
          <p:nvSpPr>
            <p:cNvPr id="486" name="Form"/>
            <p:cNvSpPr/>
            <p:nvPr/>
          </p:nvSpPr>
          <p:spPr>
            <a:xfrm>
              <a:off x="12700" y="50800"/>
              <a:ext cx="215901" cy="191366"/>
            </a:xfrm>
            <a:custGeom>
              <a:avLst/>
              <a:gdLst/>
              <a:ahLst/>
              <a:cxnLst>
                <a:cxn ang="0">
                  <a:pos x="wd2" y="hd2"/>
                </a:cxn>
                <a:cxn ang="5400000">
                  <a:pos x="wd2" y="hd2"/>
                </a:cxn>
                <a:cxn ang="10800000">
                  <a:pos x="wd2" y="hd2"/>
                </a:cxn>
                <a:cxn ang="16200000">
                  <a:pos x="wd2" y="hd2"/>
                </a:cxn>
              </a:cxnLst>
              <a:rect l="0" t="0" r="r" b="b"/>
              <a:pathLst>
                <a:path w="21100" h="21600" fill="norm" stroke="1" extrusionOk="0">
                  <a:moveTo>
                    <a:pt x="66" y="21523"/>
                  </a:moveTo>
                  <a:lnTo>
                    <a:pt x="0" y="19045"/>
                  </a:lnTo>
                  <a:cubicBezTo>
                    <a:pt x="0" y="19045"/>
                    <a:pt x="665" y="17419"/>
                    <a:pt x="2725" y="16181"/>
                  </a:cubicBezTo>
                  <a:cubicBezTo>
                    <a:pt x="4785" y="14942"/>
                    <a:pt x="8574" y="13161"/>
                    <a:pt x="8574" y="13161"/>
                  </a:cubicBezTo>
                  <a:cubicBezTo>
                    <a:pt x="8574" y="13161"/>
                    <a:pt x="6447" y="10868"/>
                    <a:pt x="6447" y="8284"/>
                  </a:cubicBezTo>
                  <a:cubicBezTo>
                    <a:pt x="6447" y="5700"/>
                    <a:pt x="6713" y="3019"/>
                    <a:pt x="6713" y="3019"/>
                  </a:cubicBezTo>
                  <a:cubicBezTo>
                    <a:pt x="6713" y="3019"/>
                    <a:pt x="7101" y="0"/>
                    <a:pt x="10501" y="0"/>
                  </a:cubicBezTo>
                  <a:cubicBezTo>
                    <a:pt x="13901" y="0"/>
                    <a:pt x="14555" y="3252"/>
                    <a:pt x="14555" y="3252"/>
                  </a:cubicBezTo>
                  <a:lnTo>
                    <a:pt x="14489" y="8594"/>
                  </a:lnTo>
                  <a:cubicBezTo>
                    <a:pt x="14489" y="8594"/>
                    <a:pt x="13709" y="12342"/>
                    <a:pt x="12362" y="13239"/>
                  </a:cubicBezTo>
                  <a:cubicBezTo>
                    <a:pt x="11897" y="13548"/>
                    <a:pt x="14954" y="13394"/>
                    <a:pt x="18277" y="16181"/>
                  </a:cubicBezTo>
                  <a:cubicBezTo>
                    <a:pt x="21600" y="18968"/>
                    <a:pt x="21068" y="19123"/>
                    <a:pt x="21068" y="19123"/>
                  </a:cubicBezTo>
                  <a:lnTo>
                    <a:pt x="21068" y="21600"/>
                  </a:lnTo>
                  <a:lnTo>
                    <a:pt x="66" y="21523"/>
                  </a:lnTo>
                  <a:close/>
                </a:path>
              </a:pathLst>
            </a:custGeom>
            <a:solidFill>
              <a:srgbClr val="C0C0C0"/>
            </a:solidFill>
            <a:ln w="50800" cap="flat">
              <a:solidFill>
                <a:srgbClr val="C0C0C0"/>
              </a:solidFill>
              <a:prstDash val="solid"/>
              <a:miter lim="400000"/>
            </a:ln>
            <a:effectLst/>
          </p:spPr>
          <p:txBody>
            <a:bodyPr wrap="square" lIns="50800" tIns="50800" rIns="50800" bIns="50800" numCol="1" anchor="ctr">
              <a:noAutofit/>
            </a:bodyPr>
            <a:lstStyle/>
            <a:p>
              <a:pPr/>
            </a:p>
          </p:txBody>
        </p:sp>
      </p:grpSp>
      <p:sp>
        <p:nvSpPr>
          <p:cNvPr id="488" name="Digg"/>
          <p:cNvSpPr/>
          <p:nvPr/>
        </p:nvSpPr>
        <p:spPr>
          <a:xfrm>
            <a:off x="5334696" y="3937000"/>
            <a:ext cx="197080" cy="127000"/>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ctr">
            <a:spAutoFit/>
          </a:bodyPr>
          <a:lstStyle>
            <a:lvl1pPr>
              <a:defRPr sz="700">
                <a:solidFill>
                  <a:srgbClr val="AAAAAA"/>
                </a:solidFill>
                <a:latin typeface="Helvetica Neue"/>
                <a:ea typeface="Helvetica Neue"/>
                <a:cs typeface="Helvetica Neue"/>
                <a:sym typeface="Helvetica Neue"/>
              </a:defRPr>
            </a:lvl1pPr>
          </a:lstStyle>
          <a:p>
            <a:pPr/>
            <a:r>
              <a:t>Digg</a:t>
            </a:r>
          </a:p>
        </p:txBody>
      </p:sp>
      <p:grpSp>
        <p:nvGrpSpPr>
          <p:cNvPr id="491" name="Gruppieren"/>
          <p:cNvGrpSpPr/>
          <p:nvPr/>
        </p:nvGrpSpPr>
        <p:grpSpPr>
          <a:xfrm>
            <a:off x="5130800" y="3136900"/>
            <a:ext cx="622301" cy="622300"/>
            <a:chOff x="0" y="0"/>
            <a:chExt cx="622300" cy="622300"/>
          </a:xfrm>
        </p:grpSpPr>
        <p:sp>
          <p:nvSpPr>
            <p:cNvPr id="489" name="Quadrat"/>
            <p:cNvSpPr/>
            <p:nvPr/>
          </p:nvSpPr>
          <p:spPr>
            <a:xfrm>
              <a:off x="0" y="0"/>
              <a:ext cx="622301" cy="622300"/>
            </a:xfrm>
            <a:prstGeom prst="rect">
              <a:avLst/>
            </a:prstGeom>
            <a:solidFill>
              <a:srgbClr val="FFFFFF"/>
            </a:solidFill>
            <a:ln w="25400" cap="flat">
              <a:solidFill>
                <a:srgbClr val="D0D0D0"/>
              </a:solidFill>
              <a:prstDash val="solid"/>
              <a:miter lim="400000"/>
            </a:ln>
            <a:effectLst/>
          </p:spPr>
          <p:txBody>
            <a:bodyPr wrap="square" lIns="50800" tIns="50800" rIns="50800" bIns="50800" numCol="1" anchor="ctr">
              <a:noAutofit/>
            </a:bodyPr>
            <a:lstStyle/>
            <a:p>
              <a:pPr>
                <a:tabLst>
                  <a:tab pos="533400" algn="l"/>
                </a:tabLst>
                <a:defRPr sz="1400">
                  <a:solidFill>
                    <a:srgbClr val="929292"/>
                  </a:solidFill>
                  <a:latin typeface="Helvetica Neue Light"/>
                  <a:ea typeface="Helvetica Neue Light"/>
                  <a:cs typeface="Helvetica Neue Light"/>
                  <a:sym typeface="Helvetica Neue Light"/>
                </a:defRPr>
              </a:pPr>
            </a:p>
          </p:txBody>
        </p:sp>
        <p:sp>
          <p:nvSpPr>
            <p:cNvPr id="490" name="Form"/>
            <p:cNvSpPr/>
            <p:nvPr/>
          </p:nvSpPr>
          <p:spPr>
            <a:xfrm>
              <a:off x="12700" y="74891"/>
              <a:ext cx="571500" cy="506558"/>
            </a:xfrm>
            <a:custGeom>
              <a:avLst/>
              <a:gdLst/>
              <a:ahLst/>
              <a:cxnLst>
                <a:cxn ang="0">
                  <a:pos x="wd2" y="hd2"/>
                </a:cxn>
                <a:cxn ang="5400000">
                  <a:pos x="wd2" y="hd2"/>
                </a:cxn>
                <a:cxn ang="10800000">
                  <a:pos x="wd2" y="hd2"/>
                </a:cxn>
                <a:cxn ang="16200000">
                  <a:pos x="wd2" y="hd2"/>
                </a:cxn>
              </a:cxnLst>
              <a:rect l="0" t="0" r="r" b="b"/>
              <a:pathLst>
                <a:path w="21100" h="21600" fill="norm" stroke="1" extrusionOk="0">
                  <a:moveTo>
                    <a:pt x="66" y="21523"/>
                  </a:moveTo>
                  <a:lnTo>
                    <a:pt x="0" y="19045"/>
                  </a:lnTo>
                  <a:cubicBezTo>
                    <a:pt x="0" y="19045"/>
                    <a:pt x="665" y="17419"/>
                    <a:pt x="2725" y="16181"/>
                  </a:cubicBezTo>
                  <a:cubicBezTo>
                    <a:pt x="4785" y="14942"/>
                    <a:pt x="8574" y="13161"/>
                    <a:pt x="8574" y="13161"/>
                  </a:cubicBezTo>
                  <a:cubicBezTo>
                    <a:pt x="8574" y="13161"/>
                    <a:pt x="6447" y="10868"/>
                    <a:pt x="6447" y="8284"/>
                  </a:cubicBezTo>
                  <a:cubicBezTo>
                    <a:pt x="6447" y="5700"/>
                    <a:pt x="6713" y="3019"/>
                    <a:pt x="6713" y="3019"/>
                  </a:cubicBezTo>
                  <a:cubicBezTo>
                    <a:pt x="6713" y="3019"/>
                    <a:pt x="7101" y="0"/>
                    <a:pt x="10501" y="0"/>
                  </a:cubicBezTo>
                  <a:cubicBezTo>
                    <a:pt x="13901" y="0"/>
                    <a:pt x="14555" y="3252"/>
                    <a:pt x="14555" y="3252"/>
                  </a:cubicBezTo>
                  <a:lnTo>
                    <a:pt x="14489" y="8594"/>
                  </a:lnTo>
                  <a:cubicBezTo>
                    <a:pt x="14489" y="8594"/>
                    <a:pt x="13709" y="12342"/>
                    <a:pt x="12362" y="13239"/>
                  </a:cubicBezTo>
                  <a:cubicBezTo>
                    <a:pt x="11897" y="13548"/>
                    <a:pt x="14954" y="13394"/>
                    <a:pt x="18277" y="16181"/>
                  </a:cubicBezTo>
                  <a:cubicBezTo>
                    <a:pt x="21600" y="18968"/>
                    <a:pt x="21068" y="19123"/>
                    <a:pt x="21068" y="19123"/>
                  </a:cubicBezTo>
                  <a:lnTo>
                    <a:pt x="21068" y="21600"/>
                  </a:lnTo>
                  <a:lnTo>
                    <a:pt x="66" y="21523"/>
                  </a:lnTo>
                  <a:close/>
                </a:path>
              </a:pathLst>
            </a:custGeom>
            <a:solidFill>
              <a:srgbClr val="C0C0C0"/>
            </a:solidFill>
            <a:ln w="50800" cap="flat">
              <a:solidFill>
                <a:srgbClr val="C0C0C0"/>
              </a:solidFill>
              <a:prstDash val="solid"/>
              <a:miter lim="400000"/>
            </a:ln>
            <a:effectLst/>
          </p:spPr>
          <p:txBody>
            <a:bodyPr wrap="square" lIns="50800" tIns="50800" rIns="50800" bIns="50800" numCol="1" anchor="ctr">
              <a:noAutofit/>
            </a:bodyPr>
            <a:lstStyle/>
            <a:p>
              <a:pPr/>
            </a:p>
          </p:txBody>
        </p:sp>
      </p:grpSp>
      <p:grpSp>
        <p:nvGrpSpPr>
          <p:cNvPr id="494" name="Gruppieren"/>
          <p:cNvGrpSpPr/>
          <p:nvPr/>
        </p:nvGrpSpPr>
        <p:grpSpPr>
          <a:xfrm>
            <a:off x="5816600" y="2578100"/>
            <a:ext cx="152401" cy="152400"/>
            <a:chOff x="0" y="0"/>
            <a:chExt cx="152400" cy="152400"/>
          </a:xfrm>
        </p:grpSpPr>
        <p:sp>
          <p:nvSpPr>
            <p:cNvPr id="492" name="Quadrat"/>
            <p:cNvSpPr/>
            <p:nvPr/>
          </p:nvSpPr>
          <p:spPr>
            <a:xfrm>
              <a:off x="0" y="0"/>
              <a:ext cx="152401" cy="152400"/>
            </a:xfrm>
            <a:prstGeom prst="rect">
              <a:avLst/>
            </a:prstGeom>
            <a:solidFill>
              <a:srgbClr val="FFFFFF"/>
            </a:solidFill>
            <a:ln w="25400" cap="flat">
              <a:solidFill>
                <a:srgbClr val="D0D0D0"/>
              </a:solidFill>
              <a:prstDash val="solid"/>
              <a:miter lim="400000"/>
            </a:ln>
            <a:effectLst/>
          </p:spPr>
          <p:txBody>
            <a:bodyPr wrap="square" lIns="50800" tIns="50800" rIns="50800" bIns="50800" numCol="1" anchor="ctr">
              <a:noAutofit/>
            </a:bodyPr>
            <a:lstStyle/>
            <a:p>
              <a:pPr>
                <a:tabLst>
                  <a:tab pos="533400" algn="l"/>
                </a:tabLst>
                <a:defRPr sz="1400">
                  <a:solidFill>
                    <a:srgbClr val="929292"/>
                  </a:solidFill>
                  <a:latin typeface="Helvetica Neue Light"/>
                  <a:ea typeface="Helvetica Neue Light"/>
                  <a:cs typeface="Helvetica Neue Light"/>
                  <a:sym typeface="Helvetica Neue Light"/>
                </a:defRPr>
              </a:pPr>
            </a:p>
          </p:txBody>
        </p:sp>
        <p:sp>
          <p:nvSpPr>
            <p:cNvPr id="493" name="Form"/>
            <p:cNvSpPr/>
            <p:nvPr/>
          </p:nvSpPr>
          <p:spPr>
            <a:xfrm>
              <a:off x="12700" y="21185"/>
              <a:ext cx="127001" cy="112569"/>
            </a:xfrm>
            <a:custGeom>
              <a:avLst/>
              <a:gdLst/>
              <a:ahLst/>
              <a:cxnLst>
                <a:cxn ang="0">
                  <a:pos x="wd2" y="hd2"/>
                </a:cxn>
                <a:cxn ang="5400000">
                  <a:pos x="wd2" y="hd2"/>
                </a:cxn>
                <a:cxn ang="10800000">
                  <a:pos x="wd2" y="hd2"/>
                </a:cxn>
                <a:cxn ang="16200000">
                  <a:pos x="wd2" y="hd2"/>
                </a:cxn>
              </a:cxnLst>
              <a:rect l="0" t="0" r="r" b="b"/>
              <a:pathLst>
                <a:path w="21100" h="21600" fill="norm" stroke="1" extrusionOk="0">
                  <a:moveTo>
                    <a:pt x="66" y="21523"/>
                  </a:moveTo>
                  <a:lnTo>
                    <a:pt x="0" y="19045"/>
                  </a:lnTo>
                  <a:cubicBezTo>
                    <a:pt x="0" y="19045"/>
                    <a:pt x="665" y="17419"/>
                    <a:pt x="2725" y="16181"/>
                  </a:cubicBezTo>
                  <a:cubicBezTo>
                    <a:pt x="4785" y="14942"/>
                    <a:pt x="8574" y="13161"/>
                    <a:pt x="8574" y="13161"/>
                  </a:cubicBezTo>
                  <a:cubicBezTo>
                    <a:pt x="8574" y="13161"/>
                    <a:pt x="6447" y="10868"/>
                    <a:pt x="6447" y="8284"/>
                  </a:cubicBezTo>
                  <a:cubicBezTo>
                    <a:pt x="6447" y="5700"/>
                    <a:pt x="6713" y="3019"/>
                    <a:pt x="6713" y="3019"/>
                  </a:cubicBezTo>
                  <a:cubicBezTo>
                    <a:pt x="6713" y="3019"/>
                    <a:pt x="7101" y="0"/>
                    <a:pt x="10501" y="0"/>
                  </a:cubicBezTo>
                  <a:cubicBezTo>
                    <a:pt x="13901" y="0"/>
                    <a:pt x="14555" y="3252"/>
                    <a:pt x="14555" y="3252"/>
                  </a:cubicBezTo>
                  <a:lnTo>
                    <a:pt x="14489" y="8594"/>
                  </a:lnTo>
                  <a:cubicBezTo>
                    <a:pt x="14489" y="8594"/>
                    <a:pt x="13709" y="12342"/>
                    <a:pt x="12362" y="13239"/>
                  </a:cubicBezTo>
                  <a:cubicBezTo>
                    <a:pt x="11897" y="13548"/>
                    <a:pt x="14954" y="13394"/>
                    <a:pt x="18277" y="16181"/>
                  </a:cubicBezTo>
                  <a:cubicBezTo>
                    <a:pt x="21600" y="18968"/>
                    <a:pt x="21068" y="19123"/>
                    <a:pt x="21068" y="19123"/>
                  </a:cubicBezTo>
                  <a:lnTo>
                    <a:pt x="21068" y="21600"/>
                  </a:lnTo>
                  <a:lnTo>
                    <a:pt x="66" y="21523"/>
                  </a:lnTo>
                  <a:close/>
                </a:path>
              </a:pathLst>
            </a:custGeom>
            <a:solidFill>
              <a:srgbClr val="C0C0C0"/>
            </a:solidFill>
            <a:ln w="50800" cap="flat">
              <a:solidFill>
                <a:srgbClr val="C0C0C0"/>
              </a:solidFill>
              <a:prstDash val="solid"/>
              <a:miter lim="400000"/>
            </a:ln>
            <a:effectLst/>
          </p:spPr>
          <p:txBody>
            <a:bodyPr wrap="square" lIns="50800" tIns="50800" rIns="50800" bIns="50800" numCol="1" anchor="ctr">
              <a:noAutofit/>
            </a:bodyPr>
            <a:lstStyle/>
            <a:p>
              <a:pPr/>
            </a:p>
          </p:txBody>
        </p:sp>
      </p:grpSp>
      <p:sp>
        <p:nvSpPr>
          <p:cNvPr id="495" name="Foliennummer"/>
          <p:cNvSpPr/>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9.xml><?xml version="1.0" encoding="utf-8"?>
<p:sldLayout xmlns:a="http://schemas.openxmlformats.org/drawingml/2006/main" xmlns:r="http://schemas.openxmlformats.org/officeDocument/2006/relationships" xmlns:p="http://schemas.openxmlformats.org/presentationml/2006/main" type="tx" showMasterSp="1" showMasterPhAnim="1">
  <p:cSld name="ad units">
    <p:spTree>
      <p:nvGrpSpPr>
        <p:cNvPr id="1" name=""/>
        <p:cNvGrpSpPr/>
        <p:nvPr/>
      </p:nvGrpSpPr>
      <p:grpSpPr>
        <a:xfrm>
          <a:off x="0" y="0"/>
          <a:ext cx="0" cy="0"/>
          <a:chOff x="0" y="0"/>
          <a:chExt cx="0" cy="0"/>
        </a:xfrm>
      </p:grpSpPr>
      <p:grpSp>
        <p:nvGrpSpPr>
          <p:cNvPr id="505" name="Gruppieren"/>
          <p:cNvGrpSpPr/>
          <p:nvPr/>
        </p:nvGrpSpPr>
        <p:grpSpPr>
          <a:xfrm>
            <a:off x="38100" y="4622800"/>
            <a:ext cx="4512238" cy="558800"/>
            <a:chOff x="0" y="0"/>
            <a:chExt cx="4512237" cy="558800"/>
          </a:xfrm>
        </p:grpSpPr>
        <p:sp>
          <p:nvSpPr>
            <p:cNvPr id="502" name="728x90 LEADERBOARD"/>
            <p:cNvSpPr/>
            <p:nvPr/>
          </p:nvSpPr>
          <p:spPr>
            <a:xfrm>
              <a:off x="0" y="0"/>
              <a:ext cx="4508500" cy="558800"/>
            </a:xfrm>
            <a:prstGeom prst="rect">
              <a:avLst/>
            </a:prstGeom>
            <a:solidFill>
              <a:srgbClr val="FFFFFF"/>
            </a:solidFill>
            <a:ln w="12700" cap="flat">
              <a:solidFill>
                <a:srgbClr val="D0D0D0"/>
              </a:solidFill>
              <a:prstDash val="solid"/>
              <a:miter lim="400000"/>
            </a:ln>
            <a:effectLst>
              <a:outerShdw sx="100000" sy="100000" kx="0" ky="0" algn="b" rotWithShape="0" blurRad="25400" dist="12700" dir="5400000">
                <a:srgbClr val="000000">
                  <a:alpha val="50000"/>
                </a:srgbClr>
              </a:outerShdw>
            </a:effectLst>
            <a:extLst>
              <a:ext uri="{C572A759-6A51-4108-AA02-DFA0A04FC94B}">
                <ma14:wrappingTextBoxFlag xmlns:ma14="http://schemas.microsoft.com/office/mac/drawingml/2011/main" val="1"/>
              </a:ext>
            </a:extLst>
          </p:spPr>
          <p:txBody>
            <a:bodyPr wrap="square" lIns="50800" tIns="50800" rIns="50800" bIns="50800" numCol="1" anchor="ctr">
              <a:noAutofit/>
            </a:bodyPr>
            <a:lstStyle>
              <a:lvl1pPr>
                <a:tabLst>
                  <a:tab pos="533400" algn="l"/>
                </a:tabLst>
                <a:defRPr sz="1400">
                  <a:solidFill>
                    <a:srgbClr val="929292"/>
                  </a:solidFill>
                  <a:latin typeface="Helvetica Neue Light"/>
                  <a:ea typeface="Helvetica Neue Light"/>
                  <a:cs typeface="Helvetica Neue Light"/>
                  <a:sym typeface="Helvetica Neue Light"/>
                </a:defRPr>
              </a:lvl1pPr>
            </a:lstStyle>
            <a:p>
              <a:pPr/>
              <a:r>
                <a:t>728x90 LEADERBOARD</a:t>
              </a:r>
            </a:p>
          </p:txBody>
        </p:sp>
        <p:sp>
          <p:nvSpPr>
            <p:cNvPr id="503" name="Linie"/>
            <p:cNvSpPr/>
            <p:nvPr/>
          </p:nvSpPr>
          <p:spPr>
            <a:xfrm>
              <a:off x="20356" y="942"/>
              <a:ext cx="4491882" cy="549735"/>
            </a:xfrm>
            <a:prstGeom prst="line">
              <a:avLst/>
            </a:prstGeom>
            <a:noFill/>
            <a:ln w="12700" cap="flat">
              <a:solidFill>
                <a:srgbClr val="D6D6D6"/>
              </a:solidFill>
              <a:custDash>
                <a:ds d="200000" sp="200000"/>
              </a:custDash>
              <a:miter lim="400000"/>
            </a:ln>
            <a:effectLst/>
          </p:spPr>
          <p:txBody>
            <a:bodyPr wrap="square" lIns="0" tIns="0" rIns="0" bIns="0" numCol="1" anchor="t">
              <a:noAutofit/>
            </a:bodyPr>
            <a:lstStyle/>
            <a:p>
              <a:pPr algn="l" defTabSz="457200">
                <a:defRPr sz="1200">
                  <a:latin typeface="Helvetica"/>
                  <a:ea typeface="Helvetica"/>
                  <a:cs typeface="Helvetica"/>
                  <a:sym typeface="Helvetica"/>
                </a:defRPr>
              </a:pPr>
            </a:p>
          </p:txBody>
        </p:sp>
        <p:sp>
          <p:nvSpPr>
            <p:cNvPr id="504" name="Linie"/>
            <p:cNvSpPr/>
            <p:nvPr/>
          </p:nvSpPr>
          <p:spPr>
            <a:xfrm flipH="1">
              <a:off x="20356" y="942"/>
              <a:ext cx="4491882" cy="549734"/>
            </a:xfrm>
            <a:prstGeom prst="line">
              <a:avLst/>
            </a:prstGeom>
            <a:noFill/>
            <a:ln w="12700" cap="flat">
              <a:solidFill>
                <a:srgbClr val="D6D6D6"/>
              </a:solidFill>
              <a:custDash>
                <a:ds d="200000" sp="200000"/>
              </a:custDash>
              <a:miter lim="400000"/>
            </a:ln>
            <a:effectLst/>
          </p:spPr>
          <p:txBody>
            <a:bodyPr wrap="square" lIns="0" tIns="0" rIns="0" bIns="0" numCol="1" anchor="t">
              <a:noAutofit/>
            </a:bodyPr>
            <a:lstStyle/>
            <a:p>
              <a:pPr algn="l" defTabSz="457200">
                <a:defRPr sz="1200">
                  <a:latin typeface="Helvetica"/>
                  <a:ea typeface="Helvetica"/>
                  <a:cs typeface="Helvetica"/>
                  <a:sym typeface="Helvetica"/>
                </a:defRPr>
              </a:pPr>
            </a:p>
          </p:txBody>
        </p:sp>
      </p:grpSp>
      <p:grpSp>
        <p:nvGrpSpPr>
          <p:cNvPr id="509" name="Gruppieren"/>
          <p:cNvGrpSpPr/>
          <p:nvPr/>
        </p:nvGrpSpPr>
        <p:grpSpPr>
          <a:xfrm>
            <a:off x="1917700" y="850900"/>
            <a:ext cx="2908300" cy="368300"/>
            <a:chOff x="0" y="0"/>
            <a:chExt cx="2908300" cy="368300"/>
          </a:xfrm>
        </p:grpSpPr>
        <p:sp>
          <p:nvSpPr>
            <p:cNvPr id="506" name="468x60 BANNER"/>
            <p:cNvSpPr/>
            <p:nvPr/>
          </p:nvSpPr>
          <p:spPr>
            <a:xfrm>
              <a:off x="0" y="0"/>
              <a:ext cx="2908300" cy="368300"/>
            </a:xfrm>
            <a:prstGeom prst="rect">
              <a:avLst/>
            </a:prstGeom>
            <a:solidFill>
              <a:srgbClr val="FFFFFF"/>
            </a:solidFill>
            <a:ln w="12700" cap="flat">
              <a:solidFill>
                <a:srgbClr val="D0D0D0"/>
              </a:solidFill>
              <a:prstDash val="solid"/>
              <a:miter lim="400000"/>
            </a:ln>
            <a:effectLst>
              <a:outerShdw sx="100000" sy="100000" kx="0" ky="0" algn="b" rotWithShape="0" blurRad="25400" dist="12700" dir="5400000">
                <a:srgbClr val="000000">
                  <a:alpha val="50000"/>
                </a:srgbClr>
              </a:outerShdw>
            </a:effectLst>
            <a:extLst>
              <a:ext uri="{C572A759-6A51-4108-AA02-DFA0A04FC94B}">
                <ma14:wrappingTextBoxFlag xmlns:ma14="http://schemas.microsoft.com/office/mac/drawingml/2011/main" val="1"/>
              </a:ext>
            </a:extLst>
          </p:spPr>
          <p:txBody>
            <a:bodyPr wrap="square" lIns="50800" tIns="50800" rIns="50800" bIns="50800" numCol="1" anchor="ctr">
              <a:noAutofit/>
            </a:bodyPr>
            <a:lstStyle>
              <a:lvl1pPr>
                <a:tabLst>
                  <a:tab pos="533400" algn="l"/>
                </a:tabLst>
                <a:defRPr sz="1400">
                  <a:solidFill>
                    <a:srgbClr val="929292"/>
                  </a:solidFill>
                  <a:latin typeface="Helvetica Neue Light"/>
                  <a:ea typeface="Helvetica Neue Light"/>
                  <a:cs typeface="Helvetica Neue Light"/>
                  <a:sym typeface="Helvetica Neue Light"/>
                </a:defRPr>
              </a:lvl1pPr>
            </a:lstStyle>
            <a:p>
              <a:pPr/>
              <a:r>
                <a:t>468x60 BANNER</a:t>
              </a:r>
            </a:p>
          </p:txBody>
        </p:sp>
        <p:sp>
          <p:nvSpPr>
            <p:cNvPr id="507" name="Linie"/>
            <p:cNvSpPr/>
            <p:nvPr/>
          </p:nvSpPr>
          <p:spPr>
            <a:xfrm>
              <a:off x="8135" y="1289"/>
              <a:ext cx="2887639" cy="366491"/>
            </a:xfrm>
            <a:prstGeom prst="line">
              <a:avLst/>
            </a:prstGeom>
            <a:noFill/>
            <a:ln w="12700" cap="flat">
              <a:solidFill>
                <a:srgbClr val="D6D6D6"/>
              </a:solidFill>
              <a:custDash>
                <a:ds d="200000" sp="200000"/>
              </a:custDash>
              <a:miter lim="400000"/>
            </a:ln>
            <a:effectLst/>
          </p:spPr>
          <p:txBody>
            <a:bodyPr wrap="square" lIns="0" tIns="0" rIns="0" bIns="0" numCol="1" anchor="t">
              <a:noAutofit/>
            </a:bodyPr>
            <a:lstStyle/>
            <a:p>
              <a:pPr algn="l" defTabSz="457200">
                <a:defRPr sz="1200">
                  <a:latin typeface="Helvetica"/>
                  <a:ea typeface="Helvetica"/>
                  <a:cs typeface="Helvetica"/>
                  <a:sym typeface="Helvetica"/>
                </a:defRPr>
              </a:pPr>
            </a:p>
          </p:txBody>
        </p:sp>
        <p:sp>
          <p:nvSpPr>
            <p:cNvPr id="508" name="Linie"/>
            <p:cNvSpPr/>
            <p:nvPr/>
          </p:nvSpPr>
          <p:spPr>
            <a:xfrm flipH="1">
              <a:off x="8135" y="1289"/>
              <a:ext cx="2887639" cy="366490"/>
            </a:xfrm>
            <a:prstGeom prst="line">
              <a:avLst/>
            </a:prstGeom>
            <a:noFill/>
            <a:ln w="12700" cap="flat">
              <a:solidFill>
                <a:srgbClr val="D6D6D6"/>
              </a:solidFill>
              <a:custDash>
                <a:ds d="200000" sp="200000"/>
              </a:custDash>
              <a:miter lim="400000"/>
            </a:ln>
            <a:effectLst/>
          </p:spPr>
          <p:txBody>
            <a:bodyPr wrap="square" lIns="0" tIns="0" rIns="0" bIns="0" numCol="1" anchor="t">
              <a:noAutofit/>
            </a:bodyPr>
            <a:lstStyle/>
            <a:p>
              <a:pPr algn="l" defTabSz="457200">
                <a:defRPr sz="1200">
                  <a:latin typeface="Helvetica"/>
                  <a:ea typeface="Helvetica"/>
                  <a:cs typeface="Helvetica"/>
                  <a:sym typeface="Helvetica"/>
                </a:defRPr>
              </a:pPr>
            </a:p>
          </p:txBody>
        </p:sp>
      </p:grpSp>
      <p:grpSp>
        <p:nvGrpSpPr>
          <p:cNvPr id="513" name="Gruppieren"/>
          <p:cNvGrpSpPr/>
          <p:nvPr/>
        </p:nvGrpSpPr>
        <p:grpSpPr>
          <a:xfrm>
            <a:off x="1905000" y="1280070"/>
            <a:ext cx="1456035" cy="372692"/>
            <a:chOff x="0" y="0"/>
            <a:chExt cx="1456034" cy="372690"/>
          </a:xfrm>
        </p:grpSpPr>
        <p:sp>
          <p:nvSpPr>
            <p:cNvPr id="510" name="234x60 HALF-BANNER"/>
            <p:cNvSpPr/>
            <p:nvPr/>
          </p:nvSpPr>
          <p:spPr>
            <a:xfrm>
              <a:off x="0" y="2629"/>
              <a:ext cx="1422400" cy="368301"/>
            </a:xfrm>
            <a:prstGeom prst="rect">
              <a:avLst/>
            </a:prstGeom>
            <a:solidFill>
              <a:srgbClr val="FFFFFF"/>
            </a:solidFill>
            <a:ln w="12700" cap="flat">
              <a:solidFill>
                <a:srgbClr val="D0D0D0"/>
              </a:solidFill>
              <a:prstDash val="solid"/>
              <a:miter lim="400000"/>
            </a:ln>
            <a:effectLst>
              <a:outerShdw sx="100000" sy="100000" kx="0" ky="0" algn="b" rotWithShape="0" blurRad="25400" dist="12700" dir="5400000">
                <a:srgbClr val="000000">
                  <a:alpha val="50000"/>
                </a:srgbClr>
              </a:outerShdw>
            </a:effectLst>
            <a:extLst>
              <a:ext uri="{C572A759-6A51-4108-AA02-DFA0A04FC94B}">
                <ma14:wrappingTextBoxFlag xmlns:ma14="http://schemas.microsoft.com/office/mac/drawingml/2011/main" val="1"/>
              </a:ext>
            </a:extLst>
          </p:spPr>
          <p:txBody>
            <a:bodyPr wrap="square" lIns="50800" tIns="50800" rIns="50800" bIns="50800" numCol="1" anchor="ctr">
              <a:noAutofit/>
            </a:bodyPr>
            <a:lstStyle>
              <a:lvl1pPr>
                <a:tabLst>
                  <a:tab pos="533400" algn="l"/>
                </a:tabLst>
                <a:defRPr sz="1100">
                  <a:solidFill>
                    <a:srgbClr val="929292"/>
                  </a:solidFill>
                  <a:latin typeface="Helvetica Neue Light"/>
                  <a:ea typeface="Helvetica Neue Light"/>
                  <a:cs typeface="Helvetica Neue Light"/>
                  <a:sym typeface="Helvetica Neue Light"/>
                </a:defRPr>
              </a:lvl1pPr>
            </a:lstStyle>
            <a:p>
              <a:pPr/>
              <a:r>
                <a:t>234x60 HALF-BANNER</a:t>
              </a:r>
            </a:p>
          </p:txBody>
        </p:sp>
        <p:sp>
          <p:nvSpPr>
            <p:cNvPr id="511" name="Linie"/>
            <p:cNvSpPr/>
            <p:nvPr/>
          </p:nvSpPr>
          <p:spPr>
            <a:xfrm>
              <a:off x="43071" y="6201"/>
              <a:ext cx="1412964" cy="366490"/>
            </a:xfrm>
            <a:prstGeom prst="line">
              <a:avLst/>
            </a:prstGeom>
            <a:noFill/>
            <a:ln w="12700" cap="flat">
              <a:solidFill>
                <a:srgbClr val="D6D6D6"/>
              </a:solidFill>
              <a:custDash>
                <a:ds d="200000" sp="200000"/>
              </a:custDash>
              <a:miter lim="400000"/>
            </a:ln>
            <a:effectLst/>
          </p:spPr>
          <p:txBody>
            <a:bodyPr wrap="square" lIns="0" tIns="0" rIns="0" bIns="0" numCol="1" anchor="t">
              <a:noAutofit/>
            </a:bodyPr>
            <a:lstStyle/>
            <a:p>
              <a:pPr algn="l" defTabSz="457200">
                <a:defRPr sz="1200">
                  <a:latin typeface="Helvetica"/>
                  <a:ea typeface="Helvetica"/>
                  <a:cs typeface="Helvetica"/>
                  <a:sym typeface="Helvetica"/>
                </a:defRPr>
              </a:pPr>
            </a:p>
          </p:txBody>
        </p:sp>
        <p:sp>
          <p:nvSpPr>
            <p:cNvPr id="512" name="Linie"/>
            <p:cNvSpPr/>
            <p:nvPr/>
          </p:nvSpPr>
          <p:spPr>
            <a:xfrm flipH="1">
              <a:off x="9694" y="0"/>
              <a:ext cx="1412964" cy="366490"/>
            </a:xfrm>
            <a:prstGeom prst="line">
              <a:avLst/>
            </a:prstGeom>
            <a:noFill/>
            <a:ln w="12700" cap="flat">
              <a:solidFill>
                <a:srgbClr val="D6D6D6"/>
              </a:solidFill>
              <a:custDash>
                <a:ds d="200000" sp="200000"/>
              </a:custDash>
              <a:miter lim="400000"/>
            </a:ln>
            <a:effectLst/>
          </p:spPr>
          <p:txBody>
            <a:bodyPr wrap="square" lIns="0" tIns="0" rIns="0" bIns="0" numCol="1" anchor="t">
              <a:noAutofit/>
            </a:bodyPr>
            <a:lstStyle/>
            <a:p>
              <a:pPr algn="l" defTabSz="457200">
                <a:defRPr sz="1200">
                  <a:latin typeface="Helvetica"/>
                  <a:ea typeface="Helvetica"/>
                  <a:cs typeface="Helvetica"/>
                  <a:sym typeface="Helvetica"/>
                </a:defRPr>
              </a:pPr>
            </a:p>
          </p:txBody>
        </p:sp>
      </p:grpSp>
      <p:grpSp>
        <p:nvGrpSpPr>
          <p:cNvPr id="517" name="Gruppieren"/>
          <p:cNvGrpSpPr/>
          <p:nvPr/>
        </p:nvGrpSpPr>
        <p:grpSpPr>
          <a:xfrm>
            <a:off x="1905000" y="1701800"/>
            <a:ext cx="1552671" cy="1549400"/>
            <a:chOff x="0" y="0"/>
            <a:chExt cx="1552670" cy="1549400"/>
          </a:xfrm>
        </p:grpSpPr>
        <p:sp>
          <p:nvSpPr>
            <p:cNvPr id="514" name="250x250…"/>
            <p:cNvSpPr/>
            <p:nvPr/>
          </p:nvSpPr>
          <p:spPr>
            <a:xfrm>
              <a:off x="0" y="0"/>
              <a:ext cx="1549400" cy="1549400"/>
            </a:xfrm>
            <a:prstGeom prst="rect">
              <a:avLst/>
            </a:prstGeom>
            <a:solidFill>
              <a:srgbClr val="FFFFFF"/>
            </a:solidFill>
            <a:ln w="12700" cap="flat">
              <a:solidFill>
                <a:srgbClr val="D0D0D0"/>
              </a:solidFill>
              <a:prstDash val="solid"/>
              <a:miter lim="400000"/>
            </a:ln>
            <a:effectLst>
              <a:outerShdw sx="100000" sy="100000" kx="0" ky="0" algn="b" rotWithShape="0" blurRad="25400" dist="12700" dir="5400000">
                <a:srgbClr val="000000">
                  <a:alpha val="50000"/>
                </a:srgbClr>
              </a:outerShdw>
            </a:effectLst>
            <a:extLst>
              <a:ext uri="{C572A759-6A51-4108-AA02-DFA0A04FC94B}">
                <ma14:wrappingTextBoxFlag xmlns:ma14="http://schemas.microsoft.com/office/mac/drawingml/2011/main" val="1"/>
              </a:ext>
            </a:extLst>
          </p:spPr>
          <p:txBody>
            <a:bodyPr wrap="square" lIns="50800" tIns="50800" rIns="50800" bIns="50800" numCol="1" anchor="ctr">
              <a:noAutofit/>
            </a:bodyPr>
            <a:lstStyle/>
            <a:p>
              <a:pPr>
                <a:tabLst>
                  <a:tab pos="533400" algn="l"/>
                </a:tabLst>
                <a:defRPr sz="1400">
                  <a:solidFill>
                    <a:srgbClr val="929292"/>
                  </a:solidFill>
                  <a:latin typeface="Helvetica Neue Light"/>
                  <a:ea typeface="Helvetica Neue Light"/>
                  <a:cs typeface="Helvetica Neue Light"/>
                  <a:sym typeface="Helvetica Neue Light"/>
                </a:defRPr>
              </a:pPr>
              <a:r>
                <a:t>250x250</a:t>
              </a:r>
            </a:p>
            <a:p>
              <a:pPr>
                <a:tabLst>
                  <a:tab pos="533400" algn="l"/>
                </a:tabLst>
                <a:defRPr sz="1400">
                  <a:solidFill>
                    <a:srgbClr val="929292"/>
                  </a:solidFill>
                  <a:latin typeface="Helvetica Neue Light"/>
                  <a:ea typeface="Helvetica Neue Light"/>
                  <a:cs typeface="Helvetica Neue Light"/>
                  <a:sym typeface="Helvetica Neue Light"/>
                </a:defRPr>
              </a:pPr>
              <a:r>
                <a:t>SQUARE</a:t>
              </a:r>
            </a:p>
          </p:txBody>
        </p:sp>
        <p:sp>
          <p:nvSpPr>
            <p:cNvPr id="515" name="Linie"/>
            <p:cNvSpPr/>
            <p:nvPr/>
          </p:nvSpPr>
          <p:spPr>
            <a:xfrm>
              <a:off x="10128" y="14006"/>
              <a:ext cx="1542543" cy="1527039"/>
            </a:xfrm>
            <a:prstGeom prst="line">
              <a:avLst/>
            </a:prstGeom>
            <a:noFill/>
            <a:ln w="12700" cap="flat">
              <a:solidFill>
                <a:srgbClr val="D6D6D6"/>
              </a:solidFill>
              <a:custDash>
                <a:ds d="200000" sp="200000"/>
              </a:custDash>
              <a:miter lim="400000"/>
            </a:ln>
            <a:effectLst/>
          </p:spPr>
          <p:txBody>
            <a:bodyPr wrap="square" lIns="0" tIns="0" rIns="0" bIns="0" numCol="1" anchor="t">
              <a:noAutofit/>
            </a:bodyPr>
            <a:lstStyle/>
            <a:p>
              <a:pPr algn="l" defTabSz="457200">
                <a:defRPr sz="1200">
                  <a:latin typeface="Helvetica"/>
                  <a:ea typeface="Helvetica"/>
                  <a:cs typeface="Helvetica"/>
                  <a:sym typeface="Helvetica"/>
                </a:defRPr>
              </a:pPr>
            </a:p>
          </p:txBody>
        </p:sp>
        <p:sp>
          <p:nvSpPr>
            <p:cNvPr id="516" name="Linie"/>
            <p:cNvSpPr/>
            <p:nvPr/>
          </p:nvSpPr>
          <p:spPr>
            <a:xfrm flipH="1">
              <a:off x="10128" y="14006"/>
              <a:ext cx="1542543" cy="1527039"/>
            </a:xfrm>
            <a:prstGeom prst="line">
              <a:avLst/>
            </a:prstGeom>
            <a:noFill/>
            <a:ln w="12700" cap="flat">
              <a:solidFill>
                <a:srgbClr val="D6D6D6"/>
              </a:solidFill>
              <a:custDash>
                <a:ds d="200000" sp="200000"/>
              </a:custDash>
              <a:miter lim="400000"/>
            </a:ln>
            <a:effectLst/>
          </p:spPr>
          <p:txBody>
            <a:bodyPr wrap="square" lIns="0" tIns="0" rIns="0" bIns="0" numCol="1" anchor="t">
              <a:noAutofit/>
            </a:bodyPr>
            <a:lstStyle/>
            <a:p>
              <a:pPr algn="l" defTabSz="457200">
                <a:defRPr sz="1200">
                  <a:latin typeface="Helvetica"/>
                  <a:ea typeface="Helvetica"/>
                  <a:cs typeface="Helvetica"/>
                  <a:sym typeface="Helvetica"/>
                </a:defRPr>
              </a:pPr>
            </a:p>
          </p:txBody>
        </p:sp>
      </p:grpSp>
      <p:grpSp>
        <p:nvGrpSpPr>
          <p:cNvPr id="521" name="Gruppieren"/>
          <p:cNvGrpSpPr/>
          <p:nvPr/>
        </p:nvGrpSpPr>
        <p:grpSpPr>
          <a:xfrm>
            <a:off x="1917700" y="3327400"/>
            <a:ext cx="774700" cy="774700"/>
            <a:chOff x="0" y="0"/>
            <a:chExt cx="774700" cy="774700"/>
          </a:xfrm>
        </p:grpSpPr>
        <p:sp>
          <p:nvSpPr>
            <p:cNvPr id="518" name="125x125…"/>
            <p:cNvSpPr/>
            <p:nvPr/>
          </p:nvSpPr>
          <p:spPr>
            <a:xfrm>
              <a:off x="0" y="0"/>
              <a:ext cx="774700" cy="774700"/>
            </a:xfrm>
            <a:prstGeom prst="rect">
              <a:avLst/>
            </a:prstGeom>
            <a:solidFill>
              <a:srgbClr val="FFFFFF"/>
            </a:solidFill>
            <a:ln w="12700" cap="flat">
              <a:solidFill>
                <a:srgbClr val="D0D0D0"/>
              </a:solidFill>
              <a:prstDash val="solid"/>
              <a:miter lim="400000"/>
            </a:ln>
            <a:effectLst>
              <a:outerShdw sx="100000" sy="100000" kx="0" ky="0" algn="b" rotWithShape="0" blurRad="25400" dist="12700" dir="5400000">
                <a:srgbClr val="000000">
                  <a:alpha val="50000"/>
                </a:srgbClr>
              </a:outerShdw>
            </a:effectLst>
            <a:extLst>
              <a:ext uri="{C572A759-6A51-4108-AA02-DFA0A04FC94B}">
                <ma14:wrappingTextBoxFlag xmlns:ma14="http://schemas.microsoft.com/office/mac/drawingml/2011/main" val="1"/>
              </a:ext>
            </a:extLst>
          </p:spPr>
          <p:txBody>
            <a:bodyPr wrap="square" lIns="50800" tIns="50800" rIns="50800" bIns="50800" numCol="1" anchor="ctr">
              <a:noAutofit/>
            </a:bodyPr>
            <a:lstStyle/>
            <a:p>
              <a:pPr>
                <a:tabLst>
                  <a:tab pos="533400" algn="l"/>
                </a:tabLst>
                <a:defRPr sz="1400">
                  <a:solidFill>
                    <a:srgbClr val="929292"/>
                  </a:solidFill>
                  <a:latin typeface="Helvetica Neue Light"/>
                  <a:ea typeface="Helvetica Neue Light"/>
                  <a:cs typeface="Helvetica Neue Light"/>
                  <a:sym typeface="Helvetica Neue Light"/>
                </a:defRPr>
              </a:pPr>
              <a:r>
                <a:t>125x125</a:t>
              </a:r>
            </a:p>
            <a:p>
              <a:pPr>
                <a:tabLst>
                  <a:tab pos="533400" algn="l"/>
                </a:tabLst>
                <a:defRPr sz="1400">
                  <a:solidFill>
                    <a:srgbClr val="929292"/>
                  </a:solidFill>
                  <a:latin typeface="Helvetica Neue Light"/>
                  <a:ea typeface="Helvetica Neue Light"/>
                  <a:cs typeface="Helvetica Neue Light"/>
                  <a:sym typeface="Helvetica Neue Light"/>
                </a:defRPr>
              </a:pPr>
              <a:r>
                <a:t>SQUARE</a:t>
              </a:r>
            </a:p>
          </p:txBody>
        </p:sp>
        <p:sp>
          <p:nvSpPr>
            <p:cNvPr id="519" name="Linie"/>
            <p:cNvSpPr/>
            <p:nvPr/>
          </p:nvSpPr>
          <p:spPr>
            <a:xfrm>
              <a:off x="1045" y="7946"/>
              <a:ext cx="771272" cy="763520"/>
            </a:xfrm>
            <a:prstGeom prst="line">
              <a:avLst/>
            </a:prstGeom>
            <a:noFill/>
            <a:ln w="12700" cap="flat">
              <a:solidFill>
                <a:srgbClr val="D6D6D6"/>
              </a:solidFill>
              <a:custDash>
                <a:ds d="200000" sp="200000"/>
              </a:custDash>
              <a:miter lim="400000"/>
            </a:ln>
            <a:effectLst/>
          </p:spPr>
          <p:txBody>
            <a:bodyPr wrap="square" lIns="0" tIns="0" rIns="0" bIns="0" numCol="1" anchor="t">
              <a:noAutofit/>
            </a:bodyPr>
            <a:lstStyle/>
            <a:p>
              <a:pPr algn="l" defTabSz="457200">
                <a:defRPr sz="1200">
                  <a:latin typeface="Helvetica"/>
                  <a:ea typeface="Helvetica"/>
                  <a:cs typeface="Helvetica"/>
                  <a:sym typeface="Helvetica"/>
                </a:defRPr>
              </a:pPr>
            </a:p>
          </p:txBody>
        </p:sp>
        <p:sp>
          <p:nvSpPr>
            <p:cNvPr id="520" name="Linie"/>
            <p:cNvSpPr/>
            <p:nvPr/>
          </p:nvSpPr>
          <p:spPr>
            <a:xfrm flipH="1">
              <a:off x="1045" y="7946"/>
              <a:ext cx="771272" cy="763520"/>
            </a:xfrm>
            <a:prstGeom prst="line">
              <a:avLst/>
            </a:prstGeom>
            <a:noFill/>
            <a:ln w="12700" cap="flat">
              <a:solidFill>
                <a:srgbClr val="D6D6D6"/>
              </a:solidFill>
              <a:custDash>
                <a:ds d="200000" sp="200000"/>
              </a:custDash>
              <a:miter lim="400000"/>
            </a:ln>
            <a:effectLst/>
          </p:spPr>
          <p:txBody>
            <a:bodyPr wrap="square" lIns="0" tIns="0" rIns="0" bIns="0" numCol="1" anchor="t">
              <a:noAutofit/>
            </a:bodyPr>
            <a:lstStyle/>
            <a:p>
              <a:pPr algn="l" defTabSz="457200">
                <a:defRPr sz="1200">
                  <a:latin typeface="Helvetica"/>
                  <a:ea typeface="Helvetica"/>
                  <a:cs typeface="Helvetica"/>
                  <a:sym typeface="Helvetica"/>
                </a:defRPr>
              </a:pPr>
            </a:p>
          </p:txBody>
        </p:sp>
      </p:grpSp>
      <p:grpSp>
        <p:nvGrpSpPr>
          <p:cNvPr id="525" name="Gruppieren"/>
          <p:cNvGrpSpPr/>
          <p:nvPr/>
        </p:nvGrpSpPr>
        <p:grpSpPr>
          <a:xfrm>
            <a:off x="50800" y="838200"/>
            <a:ext cx="749300" cy="3721100"/>
            <a:chOff x="0" y="0"/>
            <a:chExt cx="749300" cy="3721100"/>
          </a:xfrm>
        </p:grpSpPr>
        <p:sp>
          <p:nvSpPr>
            <p:cNvPr id="522" name="120x600…"/>
            <p:cNvSpPr/>
            <p:nvPr/>
          </p:nvSpPr>
          <p:spPr>
            <a:xfrm>
              <a:off x="0" y="0"/>
              <a:ext cx="749300" cy="3721100"/>
            </a:xfrm>
            <a:prstGeom prst="rect">
              <a:avLst/>
            </a:prstGeom>
            <a:solidFill>
              <a:srgbClr val="FFFFFF"/>
            </a:solidFill>
            <a:ln w="12700" cap="flat">
              <a:solidFill>
                <a:srgbClr val="D0D0D0"/>
              </a:solidFill>
              <a:prstDash val="solid"/>
              <a:miter lim="400000"/>
            </a:ln>
            <a:effectLst>
              <a:outerShdw sx="100000" sy="100000" kx="0" ky="0" algn="b" rotWithShape="0" blurRad="25400" dist="12700" dir="5400000">
                <a:srgbClr val="000000">
                  <a:alpha val="50000"/>
                </a:srgbClr>
              </a:outerShdw>
            </a:effectLst>
            <a:extLst>
              <a:ext uri="{C572A759-6A51-4108-AA02-DFA0A04FC94B}">
                <ma14:wrappingTextBoxFlag xmlns:ma14="http://schemas.microsoft.com/office/mac/drawingml/2011/main" val="1"/>
              </a:ext>
            </a:extLst>
          </p:spPr>
          <p:txBody>
            <a:bodyPr wrap="square" lIns="50800" tIns="50800" rIns="50800" bIns="50800" numCol="1" anchor="ctr">
              <a:noAutofit/>
            </a:bodyPr>
            <a:lstStyle/>
            <a:p>
              <a:pPr>
                <a:tabLst>
                  <a:tab pos="533400" algn="l"/>
                </a:tabLst>
                <a:defRPr sz="1000">
                  <a:solidFill>
                    <a:srgbClr val="929292"/>
                  </a:solidFill>
                  <a:latin typeface="Helvetica Neue Light"/>
                  <a:ea typeface="Helvetica Neue Light"/>
                  <a:cs typeface="Helvetica Neue Light"/>
                  <a:sym typeface="Helvetica Neue Light"/>
                </a:defRPr>
              </a:pPr>
              <a:r>
                <a:t>120x600</a:t>
              </a:r>
            </a:p>
            <a:p>
              <a:pPr>
                <a:tabLst>
                  <a:tab pos="533400" algn="l"/>
                </a:tabLst>
                <a:defRPr sz="1000">
                  <a:solidFill>
                    <a:srgbClr val="929292"/>
                  </a:solidFill>
                  <a:latin typeface="Helvetica Neue Light"/>
                  <a:ea typeface="Helvetica Neue Light"/>
                  <a:cs typeface="Helvetica Neue Light"/>
                  <a:sym typeface="Helvetica Neue Light"/>
                </a:defRPr>
              </a:pPr>
              <a:r>
                <a:t>SKYSCRAPER</a:t>
              </a:r>
            </a:p>
          </p:txBody>
        </p:sp>
        <p:sp>
          <p:nvSpPr>
            <p:cNvPr id="523" name="Linie"/>
            <p:cNvSpPr/>
            <p:nvPr/>
          </p:nvSpPr>
          <p:spPr>
            <a:xfrm>
              <a:off x="1289" y="25400"/>
              <a:ext cx="740422" cy="3670300"/>
            </a:xfrm>
            <a:prstGeom prst="line">
              <a:avLst/>
            </a:prstGeom>
            <a:noFill/>
            <a:ln w="12700" cap="flat">
              <a:solidFill>
                <a:srgbClr val="D6D6D6"/>
              </a:solidFill>
              <a:custDash>
                <a:ds d="200000" sp="200000"/>
              </a:custDash>
              <a:miter lim="400000"/>
            </a:ln>
            <a:effectLst/>
          </p:spPr>
          <p:txBody>
            <a:bodyPr wrap="square" lIns="0" tIns="0" rIns="0" bIns="0" numCol="1" anchor="t">
              <a:noAutofit/>
            </a:bodyPr>
            <a:lstStyle/>
            <a:p>
              <a:pPr algn="l" defTabSz="457200">
                <a:defRPr sz="1200">
                  <a:latin typeface="Helvetica"/>
                  <a:ea typeface="Helvetica"/>
                  <a:cs typeface="Helvetica"/>
                  <a:sym typeface="Helvetica"/>
                </a:defRPr>
              </a:pPr>
            </a:p>
          </p:txBody>
        </p:sp>
        <p:sp>
          <p:nvSpPr>
            <p:cNvPr id="524" name="Linie"/>
            <p:cNvSpPr/>
            <p:nvPr/>
          </p:nvSpPr>
          <p:spPr>
            <a:xfrm flipH="1">
              <a:off x="1289" y="25400"/>
              <a:ext cx="740422" cy="3670300"/>
            </a:xfrm>
            <a:prstGeom prst="line">
              <a:avLst/>
            </a:prstGeom>
            <a:noFill/>
            <a:ln w="12700" cap="flat">
              <a:solidFill>
                <a:srgbClr val="D6D6D6"/>
              </a:solidFill>
              <a:custDash>
                <a:ds d="200000" sp="200000"/>
              </a:custDash>
              <a:miter lim="400000"/>
            </a:ln>
            <a:effectLst/>
          </p:spPr>
          <p:txBody>
            <a:bodyPr wrap="square" lIns="0" tIns="0" rIns="0" bIns="0" numCol="1" anchor="t">
              <a:noAutofit/>
            </a:bodyPr>
            <a:lstStyle/>
            <a:p>
              <a:pPr algn="l" defTabSz="457200">
                <a:defRPr sz="1200">
                  <a:latin typeface="Helvetica"/>
                  <a:ea typeface="Helvetica"/>
                  <a:cs typeface="Helvetica"/>
                  <a:sym typeface="Helvetica"/>
                </a:defRPr>
              </a:pPr>
            </a:p>
          </p:txBody>
        </p:sp>
      </p:grpSp>
      <p:grpSp>
        <p:nvGrpSpPr>
          <p:cNvPr id="529" name="Gruppieren"/>
          <p:cNvGrpSpPr/>
          <p:nvPr/>
        </p:nvGrpSpPr>
        <p:grpSpPr>
          <a:xfrm>
            <a:off x="850900" y="838200"/>
            <a:ext cx="995397" cy="3721100"/>
            <a:chOff x="0" y="0"/>
            <a:chExt cx="995396" cy="3721100"/>
          </a:xfrm>
        </p:grpSpPr>
        <p:sp>
          <p:nvSpPr>
            <p:cNvPr id="526" name="160x600…"/>
            <p:cNvSpPr/>
            <p:nvPr/>
          </p:nvSpPr>
          <p:spPr>
            <a:xfrm>
              <a:off x="0" y="0"/>
              <a:ext cx="990600" cy="3721100"/>
            </a:xfrm>
            <a:prstGeom prst="rect">
              <a:avLst/>
            </a:prstGeom>
            <a:solidFill>
              <a:srgbClr val="FFFFFF"/>
            </a:solidFill>
            <a:ln w="12700" cap="flat">
              <a:solidFill>
                <a:srgbClr val="D0D0D0"/>
              </a:solidFill>
              <a:prstDash val="solid"/>
              <a:miter lim="400000"/>
            </a:ln>
            <a:effectLst>
              <a:outerShdw sx="100000" sy="100000" kx="0" ky="0" algn="b" rotWithShape="0" blurRad="25400" dist="12700" dir="5400000">
                <a:srgbClr val="000000">
                  <a:alpha val="50000"/>
                </a:srgbClr>
              </a:outerShdw>
            </a:effectLst>
            <a:extLst>
              <a:ext uri="{C572A759-6A51-4108-AA02-DFA0A04FC94B}">
                <ma14:wrappingTextBoxFlag xmlns:ma14="http://schemas.microsoft.com/office/mac/drawingml/2011/main" val="1"/>
              </a:ext>
            </a:extLst>
          </p:spPr>
          <p:txBody>
            <a:bodyPr wrap="square" lIns="50800" tIns="50800" rIns="50800" bIns="50800" numCol="1" anchor="ctr">
              <a:noAutofit/>
            </a:bodyPr>
            <a:lstStyle/>
            <a:p>
              <a:pPr>
                <a:tabLst>
                  <a:tab pos="533400" algn="l"/>
                </a:tabLst>
                <a:defRPr sz="1000">
                  <a:solidFill>
                    <a:srgbClr val="929292"/>
                  </a:solidFill>
                  <a:latin typeface="Helvetica Neue Light"/>
                  <a:ea typeface="Helvetica Neue Light"/>
                  <a:cs typeface="Helvetica Neue Light"/>
                  <a:sym typeface="Helvetica Neue Light"/>
                </a:defRPr>
              </a:pPr>
              <a:r>
                <a:t>160x600</a:t>
              </a:r>
            </a:p>
            <a:p>
              <a:pPr>
                <a:tabLst>
                  <a:tab pos="533400" algn="l"/>
                </a:tabLst>
                <a:defRPr sz="1000">
                  <a:solidFill>
                    <a:srgbClr val="929292"/>
                  </a:solidFill>
                  <a:latin typeface="Helvetica Neue Light"/>
                  <a:ea typeface="Helvetica Neue Light"/>
                  <a:cs typeface="Helvetica Neue Light"/>
                  <a:sym typeface="Helvetica Neue Light"/>
                </a:defRPr>
              </a:pPr>
              <a:r>
                <a:t>WIDE SKYSCRAPER</a:t>
              </a:r>
            </a:p>
          </p:txBody>
        </p:sp>
        <p:sp>
          <p:nvSpPr>
            <p:cNvPr id="527" name="Linie"/>
            <p:cNvSpPr/>
            <p:nvPr/>
          </p:nvSpPr>
          <p:spPr>
            <a:xfrm>
              <a:off x="8169" y="25400"/>
              <a:ext cx="987228" cy="3670300"/>
            </a:xfrm>
            <a:prstGeom prst="line">
              <a:avLst/>
            </a:prstGeom>
            <a:noFill/>
            <a:ln w="12700" cap="flat">
              <a:solidFill>
                <a:srgbClr val="D6D6D6"/>
              </a:solidFill>
              <a:custDash>
                <a:ds d="200000" sp="200000"/>
              </a:custDash>
              <a:miter lim="400000"/>
            </a:ln>
            <a:effectLst/>
          </p:spPr>
          <p:txBody>
            <a:bodyPr wrap="square" lIns="0" tIns="0" rIns="0" bIns="0" numCol="1" anchor="t">
              <a:noAutofit/>
            </a:bodyPr>
            <a:lstStyle/>
            <a:p>
              <a:pPr algn="l" defTabSz="457200">
                <a:defRPr sz="1200">
                  <a:latin typeface="Helvetica"/>
                  <a:ea typeface="Helvetica"/>
                  <a:cs typeface="Helvetica"/>
                  <a:sym typeface="Helvetica"/>
                </a:defRPr>
              </a:pPr>
            </a:p>
          </p:txBody>
        </p:sp>
        <p:sp>
          <p:nvSpPr>
            <p:cNvPr id="528" name="Linie"/>
            <p:cNvSpPr/>
            <p:nvPr/>
          </p:nvSpPr>
          <p:spPr>
            <a:xfrm flipH="1">
              <a:off x="8168" y="25400"/>
              <a:ext cx="987228" cy="3670300"/>
            </a:xfrm>
            <a:prstGeom prst="line">
              <a:avLst/>
            </a:prstGeom>
            <a:noFill/>
            <a:ln w="12700" cap="flat">
              <a:solidFill>
                <a:srgbClr val="D6D6D6"/>
              </a:solidFill>
              <a:custDash>
                <a:ds d="200000" sp="200000"/>
              </a:custDash>
              <a:miter lim="400000"/>
            </a:ln>
            <a:effectLst/>
          </p:spPr>
          <p:txBody>
            <a:bodyPr wrap="square" lIns="0" tIns="0" rIns="0" bIns="0" numCol="1" anchor="t">
              <a:noAutofit/>
            </a:bodyPr>
            <a:lstStyle/>
            <a:p>
              <a:pPr algn="l" defTabSz="457200">
                <a:defRPr sz="1200">
                  <a:latin typeface="Helvetica"/>
                  <a:ea typeface="Helvetica"/>
                  <a:cs typeface="Helvetica"/>
                  <a:sym typeface="Helvetica"/>
                </a:defRPr>
              </a:pPr>
            </a:p>
          </p:txBody>
        </p:sp>
      </p:grpSp>
      <p:grpSp>
        <p:nvGrpSpPr>
          <p:cNvPr id="533" name="Gruppieren"/>
          <p:cNvGrpSpPr/>
          <p:nvPr/>
        </p:nvGrpSpPr>
        <p:grpSpPr>
          <a:xfrm>
            <a:off x="2755800" y="3327400"/>
            <a:ext cx="749400" cy="558800"/>
            <a:chOff x="0" y="0"/>
            <a:chExt cx="749399" cy="558800"/>
          </a:xfrm>
        </p:grpSpPr>
        <p:sp>
          <p:nvSpPr>
            <p:cNvPr id="530" name="120x90…"/>
            <p:cNvSpPr/>
            <p:nvPr/>
          </p:nvSpPr>
          <p:spPr>
            <a:xfrm>
              <a:off x="99" y="0"/>
              <a:ext cx="749301" cy="558800"/>
            </a:xfrm>
            <a:prstGeom prst="rect">
              <a:avLst/>
            </a:prstGeom>
            <a:solidFill>
              <a:srgbClr val="FFFFFF"/>
            </a:solidFill>
            <a:ln w="12700" cap="flat">
              <a:solidFill>
                <a:srgbClr val="D0D0D0"/>
              </a:solidFill>
              <a:prstDash val="solid"/>
              <a:miter lim="400000"/>
            </a:ln>
            <a:effectLst>
              <a:outerShdw sx="100000" sy="100000" kx="0" ky="0" algn="b" rotWithShape="0" blurRad="25400" dist="12700" dir="5400000">
                <a:srgbClr val="000000">
                  <a:alpha val="50000"/>
                </a:srgbClr>
              </a:outerShdw>
            </a:effectLst>
            <a:extLst>
              <a:ext uri="{C572A759-6A51-4108-AA02-DFA0A04FC94B}">
                <ma14:wrappingTextBoxFlag xmlns:ma14="http://schemas.microsoft.com/office/mac/drawingml/2011/main" val="1"/>
              </a:ext>
            </a:extLst>
          </p:spPr>
          <p:txBody>
            <a:bodyPr wrap="square" lIns="50800" tIns="50800" rIns="50800" bIns="50800" numCol="1" anchor="ctr">
              <a:noAutofit/>
            </a:bodyPr>
            <a:lstStyle/>
            <a:p>
              <a:pPr>
                <a:tabLst>
                  <a:tab pos="533400" algn="l"/>
                </a:tabLst>
                <a:defRPr sz="1400">
                  <a:solidFill>
                    <a:srgbClr val="929292"/>
                  </a:solidFill>
                  <a:latin typeface="Helvetica Neue Light"/>
                  <a:ea typeface="Helvetica Neue Light"/>
                  <a:cs typeface="Helvetica Neue Light"/>
                  <a:sym typeface="Helvetica Neue Light"/>
                </a:defRPr>
              </a:pPr>
              <a:r>
                <a:t>120x90</a:t>
              </a:r>
            </a:p>
            <a:p>
              <a:pPr>
                <a:tabLst>
                  <a:tab pos="533400" algn="l"/>
                </a:tabLst>
                <a:defRPr sz="1400">
                  <a:solidFill>
                    <a:srgbClr val="929292"/>
                  </a:solidFill>
                  <a:latin typeface="Helvetica Neue Light"/>
                  <a:ea typeface="Helvetica Neue Light"/>
                  <a:cs typeface="Helvetica Neue Light"/>
                  <a:sym typeface="Helvetica Neue Light"/>
                </a:defRPr>
              </a:pPr>
              <a:r>
                <a:t>BUTTON</a:t>
              </a:r>
            </a:p>
          </p:txBody>
        </p:sp>
        <p:sp>
          <p:nvSpPr>
            <p:cNvPr id="531" name="Linie"/>
            <p:cNvSpPr/>
            <p:nvPr/>
          </p:nvSpPr>
          <p:spPr>
            <a:xfrm>
              <a:off x="0" y="6498"/>
              <a:ext cx="740420" cy="549735"/>
            </a:xfrm>
            <a:prstGeom prst="line">
              <a:avLst/>
            </a:prstGeom>
            <a:noFill/>
            <a:ln w="12700" cap="flat">
              <a:solidFill>
                <a:srgbClr val="D6D6D6"/>
              </a:solidFill>
              <a:custDash>
                <a:ds d="200000" sp="200000"/>
              </a:custDash>
              <a:miter lim="400000"/>
            </a:ln>
            <a:effectLst/>
          </p:spPr>
          <p:txBody>
            <a:bodyPr wrap="square" lIns="0" tIns="0" rIns="0" bIns="0" numCol="1" anchor="t">
              <a:noAutofit/>
            </a:bodyPr>
            <a:lstStyle/>
            <a:p>
              <a:pPr algn="l" defTabSz="457200">
                <a:defRPr sz="1200">
                  <a:latin typeface="Helvetica"/>
                  <a:ea typeface="Helvetica"/>
                  <a:cs typeface="Helvetica"/>
                  <a:sym typeface="Helvetica"/>
                </a:defRPr>
              </a:pPr>
            </a:p>
          </p:txBody>
        </p:sp>
        <p:sp>
          <p:nvSpPr>
            <p:cNvPr id="532" name="Linie"/>
            <p:cNvSpPr/>
            <p:nvPr/>
          </p:nvSpPr>
          <p:spPr>
            <a:xfrm flipH="1">
              <a:off x="0" y="6498"/>
              <a:ext cx="740420" cy="549735"/>
            </a:xfrm>
            <a:prstGeom prst="line">
              <a:avLst/>
            </a:prstGeom>
            <a:noFill/>
            <a:ln w="12700" cap="flat">
              <a:solidFill>
                <a:srgbClr val="D6D6D6"/>
              </a:solidFill>
              <a:custDash>
                <a:ds d="200000" sp="200000"/>
              </a:custDash>
              <a:miter lim="400000"/>
            </a:ln>
            <a:effectLst/>
          </p:spPr>
          <p:txBody>
            <a:bodyPr wrap="square" lIns="0" tIns="0" rIns="0" bIns="0" numCol="1" anchor="t">
              <a:noAutofit/>
            </a:bodyPr>
            <a:lstStyle/>
            <a:p>
              <a:pPr algn="l" defTabSz="457200">
                <a:defRPr sz="1200">
                  <a:latin typeface="Helvetica"/>
                  <a:ea typeface="Helvetica"/>
                  <a:cs typeface="Helvetica"/>
                  <a:sym typeface="Helvetica"/>
                </a:defRPr>
              </a:pPr>
            </a:p>
          </p:txBody>
        </p:sp>
      </p:grpSp>
      <p:grpSp>
        <p:nvGrpSpPr>
          <p:cNvPr id="537" name="Gruppieren"/>
          <p:cNvGrpSpPr/>
          <p:nvPr/>
        </p:nvGrpSpPr>
        <p:grpSpPr>
          <a:xfrm>
            <a:off x="3556000" y="3327400"/>
            <a:ext cx="749300" cy="371748"/>
            <a:chOff x="0" y="0"/>
            <a:chExt cx="749300" cy="371747"/>
          </a:xfrm>
        </p:grpSpPr>
        <p:sp>
          <p:nvSpPr>
            <p:cNvPr id="534" name="120x60…"/>
            <p:cNvSpPr/>
            <p:nvPr/>
          </p:nvSpPr>
          <p:spPr>
            <a:xfrm>
              <a:off x="0" y="0"/>
              <a:ext cx="749300" cy="368300"/>
            </a:xfrm>
            <a:prstGeom prst="rect">
              <a:avLst/>
            </a:prstGeom>
            <a:solidFill>
              <a:srgbClr val="FFFFFF"/>
            </a:solidFill>
            <a:ln w="12700" cap="flat">
              <a:solidFill>
                <a:srgbClr val="D0D0D0"/>
              </a:solidFill>
              <a:prstDash val="solid"/>
              <a:miter lim="400000"/>
            </a:ln>
            <a:effectLst>
              <a:outerShdw sx="100000" sy="100000" kx="0" ky="0" algn="b" rotWithShape="0" blurRad="25400" dist="12700" dir="5400000">
                <a:srgbClr val="000000">
                  <a:alpha val="50000"/>
                </a:srgbClr>
              </a:outerShdw>
            </a:effectLst>
            <a:extLst>
              <a:ext uri="{C572A759-6A51-4108-AA02-DFA0A04FC94B}">
                <ma14:wrappingTextBoxFlag xmlns:ma14="http://schemas.microsoft.com/office/mac/drawingml/2011/main" val="1"/>
              </a:ext>
            </a:extLst>
          </p:spPr>
          <p:txBody>
            <a:bodyPr wrap="square" lIns="50800" tIns="50800" rIns="50800" bIns="50800" numCol="1" anchor="ctr">
              <a:noAutofit/>
            </a:bodyPr>
            <a:lstStyle/>
            <a:p>
              <a:pPr>
                <a:tabLst>
                  <a:tab pos="533400" algn="l"/>
                </a:tabLst>
                <a:defRPr sz="1000">
                  <a:solidFill>
                    <a:srgbClr val="929292"/>
                  </a:solidFill>
                  <a:latin typeface="Helvetica Neue Light"/>
                  <a:ea typeface="Helvetica Neue Light"/>
                  <a:cs typeface="Helvetica Neue Light"/>
                  <a:sym typeface="Helvetica Neue Light"/>
                </a:defRPr>
              </a:pPr>
              <a:r>
                <a:t>120x60</a:t>
              </a:r>
            </a:p>
            <a:p>
              <a:pPr>
                <a:tabLst>
                  <a:tab pos="533400" algn="l"/>
                </a:tabLst>
                <a:defRPr sz="1000">
                  <a:solidFill>
                    <a:srgbClr val="929292"/>
                  </a:solidFill>
                  <a:latin typeface="Helvetica Neue Light"/>
                  <a:ea typeface="Helvetica Neue Light"/>
                  <a:cs typeface="Helvetica Neue Light"/>
                  <a:sym typeface="Helvetica Neue Light"/>
                </a:defRPr>
              </a:pPr>
              <a:r>
                <a:t>BUTTON</a:t>
              </a:r>
            </a:p>
          </p:txBody>
        </p:sp>
        <p:sp>
          <p:nvSpPr>
            <p:cNvPr id="535" name="Linie"/>
            <p:cNvSpPr/>
            <p:nvPr/>
          </p:nvSpPr>
          <p:spPr>
            <a:xfrm>
              <a:off x="5953" y="5258"/>
              <a:ext cx="740421" cy="366490"/>
            </a:xfrm>
            <a:prstGeom prst="line">
              <a:avLst/>
            </a:prstGeom>
            <a:noFill/>
            <a:ln w="12700" cap="flat">
              <a:solidFill>
                <a:srgbClr val="D6D6D6"/>
              </a:solidFill>
              <a:custDash>
                <a:ds d="200000" sp="200000"/>
              </a:custDash>
              <a:miter lim="400000"/>
            </a:ln>
            <a:effectLst/>
          </p:spPr>
          <p:txBody>
            <a:bodyPr wrap="square" lIns="0" tIns="0" rIns="0" bIns="0" numCol="1" anchor="t">
              <a:noAutofit/>
            </a:bodyPr>
            <a:lstStyle/>
            <a:p>
              <a:pPr algn="l" defTabSz="457200">
                <a:defRPr sz="1200">
                  <a:latin typeface="Helvetica"/>
                  <a:ea typeface="Helvetica"/>
                  <a:cs typeface="Helvetica"/>
                  <a:sym typeface="Helvetica"/>
                </a:defRPr>
              </a:pPr>
            </a:p>
          </p:txBody>
        </p:sp>
        <p:sp>
          <p:nvSpPr>
            <p:cNvPr id="536" name="Linie"/>
            <p:cNvSpPr/>
            <p:nvPr/>
          </p:nvSpPr>
          <p:spPr>
            <a:xfrm flipH="1">
              <a:off x="5952" y="5258"/>
              <a:ext cx="740421" cy="366490"/>
            </a:xfrm>
            <a:prstGeom prst="line">
              <a:avLst/>
            </a:prstGeom>
            <a:noFill/>
            <a:ln w="12700" cap="flat">
              <a:solidFill>
                <a:srgbClr val="D6D6D6"/>
              </a:solidFill>
              <a:custDash>
                <a:ds d="200000" sp="200000"/>
              </a:custDash>
              <a:miter lim="400000"/>
            </a:ln>
            <a:effectLst/>
          </p:spPr>
          <p:txBody>
            <a:bodyPr wrap="square" lIns="0" tIns="0" rIns="0" bIns="0" numCol="1" anchor="t">
              <a:noAutofit/>
            </a:bodyPr>
            <a:lstStyle/>
            <a:p>
              <a:pPr algn="l" defTabSz="457200">
                <a:defRPr sz="1200">
                  <a:latin typeface="Helvetica"/>
                  <a:ea typeface="Helvetica"/>
                  <a:cs typeface="Helvetica"/>
                  <a:sym typeface="Helvetica"/>
                </a:defRPr>
              </a:pPr>
            </a:p>
          </p:txBody>
        </p:sp>
      </p:grpSp>
      <p:grpSp>
        <p:nvGrpSpPr>
          <p:cNvPr id="541" name="Gruppieren"/>
          <p:cNvGrpSpPr/>
          <p:nvPr/>
        </p:nvGrpSpPr>
        <p:grpSpPr>
          <a:xfrm>
            <a:off x="3517900" y="1701800"/>
            <a:ext cx="749300" cy="1485900"/>
            <a:chOff x="0" y="0"/>
            <a:chExt cx="749300" cy="1485900"/>
          </a:xfrm>
        </p:grpSpPr>
        <p:sp>
          <p:nvSpPr>
            <p:cNvPr id="538" name="120x240…"/>
            <p:cNvSpPr/>
            <p:nvPr/>
          </p:nvSpPr>
          <p:spPr>
            <a:xfrm>
              <a:off x="0" y="0"/>
              <a:ext cx="749300" cy="1485900"/>
            </a:xfrm>
            <a:prstGeom prst="rect">
              <a:avLst/>
            </a:prstGeom>
            <a:solidFill>
              <a:srgbClr val="FFFFFF"/>
            </a:solidFill>
            <a:ln w="12700" cap="flat">
              <a:solidFill>
                <a:srgbClr val="D0D0D0"/>
              </a:solidFill>
              <a:prstDash val="solid"/>
              <a:miter lim="400000"/>
            </a:ln>
            <a:effectLst>
              <a:outerShdw sx="100000" sy="100000" kx="0" ky="0" algn="b" rotWithShape="0" blurRad="25400" dist="12700" dir="5400000">
                <a:srgbClr val="000000">
                  <a:alpha val="50000"/>
                </a:srgbClr>
              </a:outerShdw>
            </a:effectLst>
            <a:extLst>
              <a:ext uri="{C572A759-6A51-4108-AA02-DFA0A04FC94B}">
                <ma14:wrappingTextBoxFlag xmlns:ma14="http://schemas.microsoft.com/office/mac/drawingml/2011/main" val="1"/>
              </a:ext>
            </a:extLst>
          </p:spPr>
          <p:txBody>
            <a:bodyPr wrap="square" lIns="50800" tIns="50800" rIns="50800" bIns="50800" numCol="1" anchor="ctr">
              <a:noAutofit/>
            </a:bodyPr>
            <a:lstStyle/>
            <a:p>
              <a:pPr>
                <a:tabLst>
                  <a:tab pos="533400" algn="l"/>
                </a:tabLst>
                <a:defRPr sz="1100">
                  <a:solidFill>
                    <a:srgbClr val="929292"/>
                  </a:solidFill>
                  <a:latin typeface="Helvetica Neue Light"/>
                  <a:ea typeface="Helvetica Neue Light"/>
                  <a:cs typeface="Helvetica Neue Light"/>
                  <a:sym typeface="Helvetica Neue Light"/>
                </a:defRPr>
              </a:pPr>
              <a:r>
                <a:t>120x240</a:t>
              </a:r>
            </a:p>
            <a:p>
              <a:pPr>
                <a:tabLst>
                  <a:tab pos="533400" algn="l"/>
                </a:tabLst>
                <a:defRPr sz="1100">
                  <a:solidFill>
                    <a:srgbClr val="929292"/>
                  </a:solidFill>
                  <a:latin typeface="Helvetica Neue Light"/>
                  <a:ea typeface="Helvetica Neue Light"/>
                  <a:cs typeface="Helvetica Neue Light"/>
                  <a:sym typeface="Helvetica Neue Light"/>
                </a:defRPr>
              </a:pPr>
              <a:r>
                <a:t>VERTICAL</a:t>
              </a:r>
            </a:p>
            <a:p>
              <a:pPr>
                <a:tabLst>
                  <a:tab pos="533400" algn="l"/>
                </a:tabLst>
                <a:defRPr sz="1100">
                  <a:solidFill>
                    <a:srgbClr val="929292"/>
                  </a:solidFill>
                  <a:latin typeface="Helvetica Neue Light"/>
                  <a:ea typeface="Helvetica Neue Light"/>
                  <a:cs typeface="Helvetica Neue Light"/>
                  <a:sym typeface="Helvetica Neue Light"/>
                </a:defRPr>
              </a:pPr>
              <a:r>
                <a:t>BANNER</a:t>
              </a:r>
            </a:p>
          </p:txBody>
        </p:sp>
        <p:sp>
          <p:nvSpPr>
            <p:cNvPr id="539" name="Linie"/>
            <p:cNvSpPr/>
            <p:nvPr/>
          </p:nvSpPr>
          <p:spPr>
            <a:xfrm>
              <a:off x="6846" y="13592"/>
              <a:ext cx="740420" cy="1465958"/>
            </a:xfrm>
            <a:prstGeom prst="line">
              <a:avLst/>
            </a:prstGeom>
            <a:noFill/>
            <a:ln w="12700" cap="flat">
              <a:solidFill>
                <a:srgbClr val="D6D6D6"/>
              </a:solidFill>
              <a:custDash>
                <a:ds d="200000" sp="200000"/>
              </a:custDash>
              <a:miter lim="400000"/>
            </a:ln>
            <a:effectLst/>
          </p:spPr>
          <p:txBody>
            <a:bodyPr wrap="square" lIns="0" tIns="0" rIns="0" bIns="0" numCol="1" anchor="t">
              <a:noAutofit/>
            </a:bodyPr>
            <a:lstStyle/>
            <a:p>
              <a:pPr algn="l" defTabSz="457200">
                <a:defRPr sz="1200">
                  <a:latin typeface="Helvetica"/>
                  <a:ea typeface="Helvetica"/>
                  <a:cs typeface="Helvetica"/>
                  <a:sym typeface="Helvetica"/>
                </a:defRPr>
              </a:pPr>
            </a:p>
          </p:txBody>
        </p:sp>
        <p:sp>
          <p:nvSpPr>
            <p:cNvPr id="540" name="Linie"/>
            <p:cNvSpPr/>
            <p:nvPr/>
          </p:nvSpPr>
          <p:spPr>
            <a:xfrm flipH="1">
              <a:off x="6845" y="13592"/>
              <a:ext cx="740421" cy="1465958"/>
            </a:xfrm>
            <a:prstGeom prst="line">
              <a:avLst/>
            </a:prstGeom>
            <a:noFill/>
            <a:ln w="12700" cap="flat">
              <a:solidFill>
                <a:srgbClr val="D6D6D6"/>
              </a:solidFill>
              <a:custDash>
                <a:ds d="200000" sp="200000"/>
              </a:custDash>
              <a:miter lim="400000"/>
            </a:ln>
            <a:effectLst/>
          </p:spPr>
          <p:txBody>
            <a:bodyPr wrap="square" lIns="0" tIns="0" rIns="0" bIns="0" numCol="1" anchor="t">
              <a:noAutofit/>
            </a:bodyPr>
            <a:lstStyle/>
            <a:p>
              <a:pPr algn="l" defTabSz="457200">
                <a:defRPr sz="1200">
                  <a:latin typeface="Helvetica"/>
                  <a:ea typeface="Helvetica"/>
                  <a:cs typeface="Helvetica"/>
                  <a:sym typeface="Helvetica"/>
                </a:defRPr>
              </a:pPr>
            </a:p>
          </p:txBody>
        </p:sp>
      </p:grpSp>
      <p:sp>
        <p:nvSpPr>
          <p:cNvPr id="542" name="Foliennummer"/>
          <p:cNvSpPr/>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Masters/_rels/slideMaster1.xml.rels><?xml version="1.0" encoding="UTF-8" standalone="yes"?><Relationships xmlns="http://schemas.openxmlformats.org/package/2006/relationships"><Relationship Id="rId1" Type="http://schemas.openxmlformats.org/officeDocument/2006/relationships/theme" Target="../theme/theme1.xml"/><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 Id="rId5" Type="http://schemas.openxmlformats.org/officeDocument/2006/relationships/slideLayout" Target="../slideLayouts/slideLayout4.xml"/><Relationship Id="rId6" Type="http://schemas.openxmlformats.org/officeDocument/2006/relationships/slideLayout" Target="../slideLayouts/slideLayout5.xml"/><Relationship Id="rId7" Type="http://schemas.openxmlformats.org/officeDocument/2006/relationships/slideLayout" Target="../slideLayouts/slideLayout6.xml"/><Relationship Id="rId8" Type="http://schemas.openxmlformats.org/officeDocument/2006/relationships/slideLayout" Target="../slideLayouts/slideLayout7.xml"/><Relationship Id="rId9" Type="http://schemas.openxmlformats.org/officeDocument/2006/relationships/slideLayout" Target="../slideLayouts/slideLayout8.xml"/><Relationship Id="rId10" Type="http://schemas.openxmlformats.org/officeDocument/2006/relationships/slideLayout" Target="../slideLayouts/slideLayout9.xml"/><Relationship Id="rId11" Type="http://schemas.openxmlformats.org/officeDocument/2006/relationships/slideLayout" Target="../slideLayouts/slideLayout10.xml"/><Relationship Id="rId12" Type="http://schemas.openxmlformats.org/officeDocument/2006/relationships/slideLayout" Target="../slideLayouts/slideLayout11.xml"/><Relationship Id="rId13" Type="http://schemas.openxmlformats.org/officeDocument/2006/relationships/slideLayout" Target="../slideLayouts/slideLayout12.xml"/><Relationship Id="rId14" Type="http://schemas.openxmlformats.org/officeDocument/2006/relationships/slideLayout" Target="../slideLayouts/slideLayout13.xml"/><Relationship Id="rId15" Type="http://schemas.openxmlformats.org/officeDocument/2006/relationships/slideLayout" Target="../slideLayouts/slideLayout14.xml"/><Relationship Id="rId16" Type="http://schemas.openxmlformats.org/officeDocument/2006/relationships/slideLayout" Target="../slideLayouts/slideLayout15.xml"/><Relationship Id="rId17" Type="http://schemas.openxmlformats.org/officeDocument/2006/relationships/slideLayout" Target="../slideLayouts/slideLayout1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p:bgPr>
    </p:bg>
    <p:spTree>
      <p:nvGrpSpPr>
        <p:cNvPr id="1" name=""/>
        <p:cNvGrpSpPr/>
        <p:nvPr/>
      </p:nvGrpSpPr>
      <p:grpSpPr>
        <a:xfrm>
          <a:off x="0" y="0"/>
          <a:ext cx="0" cy="0"/>
          <a:chOff x="0" y="0"/>
          <a:chExt cx="0" cy="0"/>
        </a:xfrm>
      </p:grpSpPr>
      <p:sp>
        <p:nvSpPr>
          <p:cNvPr id="2" name="Titeltext"/>
          <p:cNvSpPr/>
          <p:nvPr>
            <p:ph type="title"/>
          </p:nvPr>
        </p:nvSpPr>
        <p:spPr>
          <a:xfrm>
            <a:off x="622300" y="165100"/>
            <a:ext cx="5105400" cy="15875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p>
            <a:pPr/>
            <a:r>
              <a:t>Titeltext</a:t>
            </a:r>
          </a:p>
        </p:txBody>
      </p:sp>
      <p:sp>
        <p:nvSpPr>
          <p:cNvPr id="3" name="Textebene 1…"/>
          <p:cNvSpPr/>
          <p:nvPr>
            <p:ph type="body" idx="1"/>
          </p:nvPr>
        </p:nvSpPr>
        <p:spPr>
          <a:xfrm>
            <a:off x="622300" y="1803400"/>
            <a:ext cx="5105400" cy="37211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p>
            <a:pPr/>
            <a:r>
              <a:t>Textebene 1</a:t>
            </a:r>
          </a:p>
          <a:p>
            <a:pPr lvl="1"/>
            <a:r>
              <a:t>Textebene 2</a:t>
            </a:r>
          </a:p>
          <a:p>
            <a:pPr lvl="2"/>
            <a:r>
              <a:t>Textebene 3</a:t>
            </a:r>
          </a:p>
          <a:p>
            <a:pPr lvl="3"/>
            <a:r>
              <a:t>Textebene 4</a:t>
            </a:r>
          </a:p>
          <a:p>
            <a:pPr lvl="4"/>
            <a:r>
              <a:t>Textebene 5</a:t>
            </a:r>
          </a:p>
        </p:txBody>
      </p:sp>
      <p:sp>
        <p:nvSpPr>
          <p:cNvPr id="4" name="Foliennummer"/>
          <p:cNvSpPr/>
          <p:nvPr>
            <p:ph type="sldNum" sz="quarter" idx="2"/>
          </p:nvPr>
        </p:nvSpPr>
        <p:spPr>
          <a:xfrm>
            <a:off x="3041650" y="6007100"/>
            <a:ext cx="254000" cy="266700"/>
          </a:xfrm>
          <a:prstGeom prst="rect">
            <a:avLst/>
          </a:prstGeom>
          <a:ln w="12700">
            <a:miter lim="400000"/>
          </a:ln>
        </p:spPr>
        <p:txBody>
          <a:bodyPr wrap="none" lIns="50800" tIns="50800" rIns="50800" bIns="50800">
            <a:spAutoFit/>
          </a:bodyPr>
          <a:lstStyle>
            <a:lvl1pPr>
              <a:defRPr sz="1100"/>
            </a:lvl1pPr>
          </a:lstStyle>
          <a:p>
            <a:pPr/>
            <a:fld id="{86CB4B4D-7CA3-9044-876B-883B54F8677D}" type="slidenum"/>
          </a:p>
        </p:txBody>
      </p:sp>
    </p:spTree>
  </p:cSld>
  <p:clrMap bg1="lt1" tx1="dk1" bg2="lt2" tx2="dk2" accent1="accent1" accent2="accent2" accent3="accent3" accent4="accent4" accent5="accent5" accent6="accent6" hlink="hlink" folHlink="folHlink"/>
  <p:sldLayoutIdLst>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 id="2147483661" r:id="rId14"/>
    <p:sldLayoutId id="2147483662" r:id="rId15"/>
    <p:sldLayoutId id="2147483663" r:id="rId16"/>
    <p:sldLayoutId id="2147483664" r:id="rId17"/>
  </p:sldLayoutIdLst>
  <p:transition xmlns:p14="http://schemas.microsoft.com/office/powerpoint/2010/main" spd="med" advClick="1"/>
  <p:txStyles>
    <p:titleStyle>
      <a:lvl1pPr marL="0" marR="0" indent="0" algn="ctr" defTabSz="381000" latinLnBrk="0">
        <a:lnSpc>
          <a:spcPct val="100000"/>
        </a:lnSpc>
        <a:spcBef>
          <a:spcPts val="0"/>
        </a:spcBef>
        <a:spcAft>
          <a:spcPts val="0"/>
        </a:spcAft>
        <a:buClrTx/>
        <a:buSzTx/>
        <a:buFontTx/>
        <a:buNone/>
        <a:tabLst/>
        <a:defRPr b="0" baseline="0" cap="none" i="0" spc="0" strike="noStrike" sz="5400" u="none">
          <a:ln>
            <a:noFill/>
          </a:ln>
          <a:solidFill>
            <a:srgbClr val="000000"/>
          </a:solidFill>
          <a:uFillTx/>
          <a:latin typeface="+mn-lt"/>
          <a:ea typeface="+mn-ea"/>
          <a:cs typeface="+mn-cs"/>
          <a:sym typeface="Gill Sans"/>
        </a:defRPr>
      </a:lvl1pPr>
      <a:lvl2pPr marL="0" marR="0" indent="228600" algn="ctr" defTabSz="381000" latinLnBrk="0">
        <a:lnSpc>
          <a:spcPct val="100000"/>
        </a:lnSpc>
        <a:spcBef>
          <a:spcPts val="0"/>
        </a:spcBef>
        <a:spcAft>
          <a:spcPts val="0"/>
        </a:spcAft>
        <a:buClrTx/>
        <a:buSzTx/>
        <a:buFontTx/>
        <a:buNone/>
        <a:tabLst/>
        <a:defRPr b="0" baseline="0" cap="none" i="0" spc="0" strike="noStrike" sz="5400" u="none">
          <a:ln>
            <a:noFill/>
          </a:ln>
          <a:solidFill>
            <a:srgbClr val="000000"/>
          </a:solidFill>
          <a:uFillTx/>
          <a:latin typeface="+mn-lt"/>
          <a:ea typeface="+mn-ea"/>
          <a:cs typeface="+mn-cs"/>
          <a:sym typeface="Gill Sans"/>
        </a:defRPr>
      </a:lvl2pPr>
      <a:lvl3pPr marL="0" marR="0" indent="457200" algn="ctr" defTabSz="381000" latinLnBrk="0">
        <a:lnSpc>
          <a:spcPct val="100000"/>
        </a:lnSpc>
        <a:spcBef>
          <a:spcPts val="0"/>
        </a:spcBef>
        <a:spcAft>
          <a:spcPts val="0"/>
        </a:spcAft>
        <a:buClrTx/>
        <a:buSzTx/>
        <a:buFontTx/>
        <a:buNone/>
        <a:tabLst/>
        <a:defRPr b="0" baseline="0" cap="none" i="0" spc="0" strike="noStrike" sz="5400" u="none">
          <a:ln>
            <a:noFill/>
          </a:ln>
          <a:solidFill>
            <a:srgbClr val="000000"/>
          </a:solidFill>
          <a:uFillTx/>
          <a:latin typeface="+mn-lt"/>
          <a:ea typeface="+mn-ea"/>
          <a:cs typeface="+mn-cs"/>
          <a:sym typeface="Gill Sans"/>
        </a:defRPr>
      </a:lvl3pPr>
      <a:lvl4pPr marL="0" marR="0" indent="685800" algn="ctr" defTabSz="381000" latinLnBrk="0">
        <a:lnSpc>
          <a:spcPct val="100000"/>
        </a:lnSpc>
        <a:spcBef>
          <a:spcPts val="0"/>
        </a:spcBef>
        <a:spcAft>
          <a:spcPts val="0"/>
        </a:spcAft>
        <a:buClrTx/>
        <a:buSzTx/>
        <a:buFontTx/>
        <a:buNone/>
        <a:tabLst/>
        <a:defRPr b="0" baseline="0" cap="none" i="0" spc="0" strike="noStrike" sz="5400" u="none">
          <a:ln>
            <a:noFill/>
          </a:ln>
          <a:solidFill>
            <a:srgbClr val="000000"/>
          </a:solidFill>
          <a:uFillTx/>
          <a:latin typeface="+mn-lt"/>
          <a:ea typeface="+mn-ea"/>
          <a:cs typeface="+mn-cs"/>
          <a:sym typeface="Gill Sans"/>
        </a:defRPr>
      </a:lvl4pPr>
      <a:lvl5pPr marL="0" marR="0" indent="914400" algn="ctr" defTabSz="381000" latinLnBrk="0">
        <a:lnSpc>
          <a:spcPct val="100000"/>
        </a:lnSpc>
        <a:spcBef>
          <a:spcPts val="0"/>
        </a:spcBef>
        <a:spcAft>
          <a:spcPts val="0"/>
        </a:spcAft>
        <a:buClrTx/>
        <a:buSzTx/>
        <a:buFontTx/>
        <a:buNone/>
        <a:tabLst/>
        <a:defRPr b="0" baseline="0" cap="none" i="0" spc="0" strike="noStrike" sz="5400" u="none">
          <a:ln>
            <a:noFill/>
          </a:ln>
          <a:solidFill>
            <a:srgbClr val="000000"/>
          </a:solidFill>
          <a:uFillTx/>
          <a:latin typeface="+mn-lt"/>
          <a:ea typeface="+mn-ea"/>
          <a:cs typeface="+mn-cs"/>
          <a:sym typeface="Gill Sans"/>
        </a:defRPr>
      </a:lvl5pPr>
      <a:lvl6pPr marL="0" marR="0" indent="1143000" algn="ctr" defTabSz="381000" latinLnBrk="0">
        <a:lnSpc>
          <a:spcPct val="100000"/>
        </a:lnSpc>
        <a:spcBef>
          <a:spcPts val="0"/>
        </a:spcBef>
        <a:spcAft>
          <a:spcPts val="0"/>
        </a:spcAft>
        <a:buClrTx/>
        <a:buSzTx/>
        <a:buFontTx/>
        <a:buNone/>
        <a:tabLst/>
        <a:defRPr b="0" baseline="0" cap="none" i="0" spc="0" strike="noStrike" sz="5400" u="none">
          <a:ln>
            <a:noFill/>
          </a:ln>
          <a:solidFill>
            <a:srgbClr val="000000"/>
          </a:solidFill>
          <a:uFillTx/>
          <a:latin typeface="+mn-lt"/>
          <a:ea typeface="+mn-ea"/>
          <a:cs typeface="+mn-cs"/>
          <a:sym typeface="Gill Sans"/>
        </a:defRPr>
      </a:lvl6pPr>
      <a:lvl7pPr marL="0" marR="0" indent="1371600" algn="ctr" defTabSz="381000" latinLnBrk="0">
        <a:lnSpc>
          <a:spcPct val="100000"/>
        </a:lnSpc>
        <a:spcBef>
          <a:spcPts val="0"/>
        </a:spcBef>
        <a:spcAft>
          <a:spcPts val="0"/>
        </a:spcAft>
        <a:buClrTx/>
        <a:buSzTx/>
        <a:buFontTx/>
        <a:buNone/>
        <a:tabLst/>
        <a:defRPr b="0" baseline="0" cap="none" i="0" spc="0" strike="noStrike" sz="5400" u="none">
          <a:ln>
            <a:noFill/>
          </a:ln>
          <a:solidFill>
            <a:srgbClr val="000000"/>
          </a:solidFill>
          <a:uFillTx/>
          <a:latin typeface="+mn-lt"/>
          <a:ea typeface="+mn-ea"/>
          <a:cs typeface="+mn-cs"/>
          <a:sym typeface="Gill Sans"/>
        </a:defRPr>
      </a:lvl7pPr>
      <a:lvl8pPr marL="0" marR="0" indent="1600200" algn="ctr" defTabSz="381000" latinLnBrk="0">
        <a:lnSpc>
          <a:spcPct val="100000"/>
        </a:lnSpc>
        <a:spcBef>
          <a:spcPts val="0"/>
        </a:spcBef>
        <a:spcAft>
          <a:spcPts val="0"/>
        </a:spcAft>
        <a:buClrTx/>
        <a:buSzTx/>
        <a:buFontTx/>
        <a:buNone/>
        <a:tabLst/>
        <a:defRPr b="0" baseline="0" cap="none" i="0" spc="0" strike="noStrike" sz="5400" u="none">
          <a:ln>
            <a:noFill/>
          </a:ln>
          <a:solidFill>
            <a:srgbClr val="000000"/>
          </a:solidFill>
          <a:uFillTx/>
          <a:latin typeface="+mn-lt"/>
          <a:ea typeface="+mn-ea"/>
          <a:cs typeface="+mn-cs"/>
          <a:sym typeface="Gill Sans"/>
        </a:defRPr>
      </a:lvl8pPr>
      <a:lvl9pPr marL="0" marR="0" indent="1828800" algn="ctr" defTabSz="381000" latinLnBrk="0">
        <a:lnSpc>
          <a:spcPct val="100000"/>
        </a:lnSpc>
        <a:spcBef>
          <a:spcPts val="0"/>
        </a:spcBef>
        <a:spcAft>
          <a:spcPts val="0"/>
        </a:spcAft>
        <a:buClrTx/>
        <a:buSzTx/>
        <a:buFontTx/>
        <a:buNone/>
        <a:tabLst/>
        <a:defRPr b="0" baseline="0" cap="none" i="0" spc="0" strike="noStrike" sz="5400" u="none">
          <a:ln>
            <a:noFill/>
          </a:ln>
          <a:solidFill>
            <a:srgbClr val="000000"/>
          </a:solidFill>
          <a:uFillTx/>
          <a:latin typeface="+mn-lt"/>
          <a:ea typeface="+mn-ea"/>
          <a:cs typeface="+mn-cs"/>
          <a:sym typeface="Gill Sans"/>
        </a:defRPr>
      </a:lvl9pPr>
    </p:titleStyle>
    <p:bodyStyle>
      <a:lvl1pPr marL="889000" marR="0" indent="-571500" algn="l" defTabSz="381000" latinLnBrk="0">
        <a:lnSpc>
          <a:spcPct val="100000"/>
        </a:lnSpc>
        <a:spcBef>
          <a:spcPts val="1600"/>
        </a:spcBef>
        <a:spcAft>
          <a:spcPts val="0"/>
        </a:spcAft>
        <a:buClrTx/>
        <a:buSzPct val="171000"/>
        <a:buFontTx/>
        <a:buChar char="•"/>
        <a:tabLst/>
        <a:defRPr b="0" baseline="0" cap="none" i="0" spc="0" strike="noStrike" sz="2600" u="none">
          <a:ln>
            <a:noFill/>
          </a:ln>
          <a:solidFill>
            <a:srgbClr val="000000"/>
          </a:solidFill>
          <a:uFillTx/>
          <a:latin typeface="+mn-lt"/>
          <a:ea typeface="+mn-ea"/>
          <a:cs typeface="+mn-cs"/>
          <a:sym typeface="Gill Sans"/>
        </a:defRPr>
      </a:lvl1pPr>
      <a:lvl2pPr marL="1333500" marR="0" indent="-571500" algn="l" defTabSz="381000" latinLnBrk="0">
        <a:lnSpc>
          <a:spcPct val="100000"/>
        </a:lnSpc>
        <a:spcBef>
          <a:spcPts val="1600"/>
        </a:spcBef>
        <a:spcAft>
          <a:spcPts val="0"/>
        </a:spcAft>
        <a:buClrTx/>
        <a:buSzPct val="171000"/>
        <a:buFontTx/>
        <a:buChar char="•"/>
        <a:tabLst/>
        <a:defRPr b="0" baseline="0" cap="none" i="0" spc="0" strike="noStrike" sz="2600" u="none">
          <a:ln>
            <a:noFill/>
          </a:ln>
          <a:solidFill>
            <a:srgbClr val="000000"/>
          </a:solidFill>
          <a:uFillTx/>
          <a:latin typeface="+mn-lt"/>
          <a:ea typeface="+mn-ea"/>
          <a:cs typeface="+mn-cs"/>
          <a:sym typeface="Gill Sans"/>
        </a:defRPr>
      </a:lvl2pPr>
      <a:lvl3pPr marL="1778000" marR="0" indent="-571500" algn="l" defTabSz="381000" latinLnBrk="0">
        <a:lnSpc>
          <a:spcPct val="100000"/>
        </a:lnSpc>
        <a:spcBef>
          <a:spcPts val="1600"/>
        </a:spcBef>
        <a:spcAft>
          <a:spcPts val="0"/>
        </a:spcAft>
        <a:buClrTx/>
        <a:buSzPct val="171000"/>
        <a:buFontTx/>
        <a:buChar char="•"/>
        <a:tabLst/>
        <a:defRPr b="0" baseline="0" cap="none" i="0" spc="0" strike="noStrike" sz="2600" u="none">
          <a:ln>
            <a:noFill/>
          </a:ln>
          <a:solidFill>
            <a:srgbClr val="000000"/>
          </a:solidFill>
          <a:uFillTx/>
          <a:latin typeface="+mn-lt"/>
          <a:ea typeface="+mn-ea"/>
          <a:cs typeface="+mn-cs"/>
          <a:sym typeface="Gill Sans"/>
        </a:defRPr>
      </a:lvl3pPr>
      <a:lvl4pPr marL="2222500" marR="0" indent="-571500" algn="l" defTabSz="381000" latinLnBrk="0">
        <a:lnSpc>
          <a:spcPct val="100000"/>
        </a:lnSpc>
        <a:spcBef>
          <a:spcPts val="1600"/>
        </a:spcBef>
        <a:spcAft>
          <a:spcPts val="0"/>
        </a:spcAft>
        <a:buClrTx/>
        <a:buSzPct val="171000"/>
        <a:buFontTx/>
        <a:buChar char="•"/>
        <a:tabLst/>
        <a:defRPr b="0" baseline="0" cap="none" i="0" spc="0" strike="noStrike" sz="2600" u="none">
          <a:ln>
            <a:noFill/>
          </a:ln>
          <a:solidFill>
            <a:srgbClr val="000000"/>
          </a:solidFill>
          <a:uFillTx/>
          <a:latin typeface="+mn-lt"/>
          <a:ea typeface="+mn-ea"/>
          <a:cs typeface="+mn-cs"/>
          <a:sym typeface="Gill Sans"/>
        </a:defRPr>
      </a:lvl4pPr>
      <a:lvl5pPr marL="2667000" marR="0" indent="-571500" algn="l" defTabSz="381000" latinLnBrk="0">
        <a:lnSpc>
          <a:spcPct val="100000"/>
        </a:lnSpc>
        <a:spcBef>
          <a:spcPts val="1600"/>
        </a:spcBef>
        <a:spcAft>
          <a:spcPts val="0"/>
        </a:spcAft>
        <a:buClrTx/>
        <a:buSzPct val="171000"/>
        <a:buFontTx/>
        <a:buChar char="•"/>
        <a:tabLst/>
        <a:defRPr b="0" baseline="0" cap="none" i="0" spc="0" strike="noStrike" sz="2600" u="none">
          <a:ln>
            <a:noFill/>
          </a:ln>
          <a:solidFill>
            <a:srgbClr val="000000"/>
          </a:solidFill>
          <a:uFillTx/>
          <a:latin typeface="+mn-lt"/>
          <a:ea typeface="+mn-ea"/>
          <a:cs typeface="+mn-cs"/>
          <a:sym typeface="Gill Sans"/>
        </a:defRPr>
      </a:lvl5pPr>
      <a:lvl6pPr marL="3022600" marR="0" indent="-571500" algn="l" defTabSz="381000" latinLnBrk="0">
        <a:lnSpc>
          <a:spcPct val="100000"/>
        </a:lnSpc>
        <a:spcBef>
          <a:spcPts val="1600"/>
        </a:spcBef>
        <a:spcAft>
          <a:spcPts val="0"/>
        </a:spcAft>
        <a:buClrTx/>
        <a:buSzPct val="171000"/>
        <a:buFontTx/>
        <a:buChar char="•"/>
        <a:tabLst/>
        <a:defRPr b="0" baseline="0" cap="none" i="0" spc="0" strike="noStrike" sz="2600" u="none">
          <a:ln>
            <a:noFill/>
          </a:ln>
          <a:solidFill>
            <a:srgbClr val="000000"/>
          </a:solidFill>
          <a:uFillTx/>
          <a:latin typeface="+mn-lt"/>
          <a:ea typeface="+mn-ea"/>
          <a:cs typeface="+mn-cs"/>
          <a:sym typeface="Gill Sans"/>
        </a:defRPr>
      </a:lvl6pPr>
      <a:lvl7pPr marL="3378200" marR="0" indent="-571500" algn="l" defTabSz="381000" latinLnBrk="0">
        <a:lnSpc>
          <a:spcPct val="100000"/>
        </a:lnSpc>
        <a:spcBef>
          <a:spcPts val="1600"/>
        </a:spcBef>
        <a:spcAft>
          <a:spcPts val="0"/>
        </a:spcAft>
        <a:buClrTx/>
        <a:buSzPct val="171000"/>
        <a:buFontTx/>
        <a:buChar char="•"/>
        <a:tabLst/>
        <a:defRPr b="0" baseline="0" cap="none" i="0" spc="0" strike="noStrike" sz="2600" u="none">
          <a:ln>
            <a:noFill/>
          </a:ln>
          <a:solidFill>
            <a:srgbClr val="000000"/>
          </a:solidFill>
          <a:uFillTx/>
          <a:latin typeface="+mn-lt"/>
          <a:ea typeface="+mn-ea"/>
          <a:cs typeface="+mn-cs"/>
          <a:sym typeface="Gill Sans"/>
        </a:defRPr>
      </a:lvl7pPr>
      <a:lvl8pPr marL="3733800" marR="0" indent="-571500" algn="l" defTabSz="381000" latinLnBrk="0">
        <a:lnSpc>
          <a:spcPct val="100000"/>
        </a:lnSpc>
        <a:spcBef>
          <a:spcPts val="1600"/>
        </a:spcBef>
        <a:spcAft>
          <a:spcPts val="0"/>
        </a:spcAft>
        <a:buClrTx/>
        <a:buSzPct val="171000"/>
        <a:buFontTx/>
        <a:buChar char="•"/>
        <a:tabLst/>
        <a:defRPr b="0" baseline="0" cap="none" i="0" spc="0" strike="noStrike" sz="2600" u="none">
          <a:ln>
            <a:noFill/>
          </a:ln>
          <a:solidFill>
            <a:srgbClr val="000000"/>
          </a:solidFill>
          <a:uFillTx/>
          <a:latin typeface="+mn-lt"/>
          <a:ea typeface="+mn-ea"/>
          <a:cs typeface="+mn-cs"/>
          <a:sym typeface="Gill Sans"/>
        </a:defRPr>
      </a:lvl8pPr>
      <a:lvl9pPr marL="4089400" marR="0" indent="-571500" algn="l" defTabSz="381000" latinLnBrk="0">
        <a:lnSpc>
          <a:spcPct val="100000"/>
        </a:lnSpc>
        <a:spcBef>
          <a:spcPts val="1600"/>
        </a:spcBef>
        <a:spcAft>
          <a:spcPts val="0"/>
        </a:spcAft>
        <a:buClrTx/>
        <a:buSzPct val="171000"/>
        <a:buFontTx/>
        <a:buChar char="•"/>
        <a:tabLst/>
        <a:defRPr b="0" baseline="0" cap="none" i="0" spc="0" strike="noStrike" sz="2600" u="none">
          <a:ln>
            <a:noFill/>
          </a:ln>
          <a:solidFill>
            <a:srgbClr val="000000"/>
          </a:solidFill>
          <a:uFillTx/>
          <a:latin typeface="+mn-lt"/>
          <a:ea typeface="+mn-ea"/>
          <a:cs typeface="+mn-cs"/>
          <a:sym typeface="Gill Sans"/>
        </a:defRPr>
      </a:lvl9pPr>
    </p:bodyStyle>
    <p:otherStyle>
      <a:lvl1pPr marL="0" marR="0" indent="0" algn="ctr" defTabSz="381000" latinLnBrk="0">
        <a:lnSpc>
          <a:spcPct val="100000"/>
        </a:lnSpc>
        <a:spcBef>
          <a:spcPts val="0"/>
        </a:spcBef>
        <a:spcAft>
          <a:spcPts val="0"/>
        </a:spcAft>
        <a:buClrTx/>
        <a:buSzTx/>
        <a:buFontTx/>
        <a:buNone/>
        <a:tabLst/>
        <a:defRPr b="0" baseline="0" cap="none" i="0" spc="0" strike="noStrike" sz="1100" u="none">
          <a:ln>
            <a:noFill/>
          </a:ln>
          <a:solidFill>
            <a:schemeClr val="tx1"/>
          </a:solidFill>
          <a:uFillTx/>
          <a:latin typeface="+mn-lt"/>
          <a:ea typeface="+mn-ea"/>
          <a:cs typeface="+mn-cs"/>
          <a:sym typeface="Gill Sans"/>
        </a:defRPr>
      </a:lvl1pPr>
      <a:lvl2pPr marL="0" marR="0" indent="228600" algn="ctr" defTabSz="381000" latinLnBrk="0">
        <a:lnSpc>
          <a:spcPct val="100000"/>
        </a:lnSpc>
        <a:spcBef>
          <a:spcPts val="0"/>
        </a:spcBef>
        <a:spcAft>
          <a:spcPts val="0"/>
        </a:spcAft>
        <a:buClrTx/>
        <a:buSzTx/>
        <a:buFontTx/>
        <a:buNone/>
        <a:tabLst/>
        <a:defRPr b="0" baseline="0" cap="none" i="0" spc="0" strike="noStrike" sz="1100" u="none">
          <a:ln>
            <a:noFill/>
          </a:ln>
          <a:solidFill>
            <a:schemeClr val="tx1"/>
          </a:solidFill>
          <a:uFillTx/>
          <a:latin typeface="+mn-lt"/>
          <a:ea typeface="+mn-ea"/>
          <a:cs typeface="+mn-cs"/>
          <a:sym typeface="Gill Sans"/>
        </a:defRPr>
      </a:lvl2pPr>
      <a:lvl3pPr marL="0" marR="0" indent="457200" algn="ctr" defTabSz="381000" latinLnBrk="0">
        <a:lnSpc>
          <a:spcPct val="100000"/>
        </a:lnSpc>
        <a:spcBef>
          <a:spcPts val="0"/>
        </a:spcBef>
        <a:spcAft>
          <a:spcPts val="0"/>
        </a:spcAft>
        <a:buClrTx/>
        <a:buSzTx/>
        <a:buFontTx/>
        <a:buNone/>
        <a:tabLst/>
        <a:defRPr b="0" baseline="0" cap="none" i="0" spc="0" strike="noStrike" sz="1100" u="none">
          <a:ln>
            <a:noFill/>
          </a:ln>
          <a:solidFill>
            <a:schemeClr val="tx1"/>
          </a:solidFill>
          <a:uFillTx/>
          <a:latin typeface="+mn-lt"/>
          <a:ea typeface="+mn-ea"/>
          <a:cs typeface="+mn-cs"/>
          <a:sym typeface="Gill Sans"/>
        </a:defRPr>
      </a:lvl3pPr>
      <a:lvl4pPr marL="0" marR="0" indent="685800" algn="ctr" defTabSz="381000" latinLnBrk="0">
        <a:lnSpc>
          <a:spcPct val="100000"/>
        </a:lnSpc>
        <a:spcBef>
          <a:spcPts val="0"/>
        </a:spcBef>
        <a:spcAft>
          <a:spcPts val="0"/>
        </a:spcAft>
        <a:buClrTx/>
        <a:buSzTx/>
        <a:buFontTx/>
        <a:buNone/>
        <a:tabLst/>
        <a:defRPr b="0" baseline="0" cap="none" i="0" spc="0" strike="noStrike" sz="1100" u="none">
          <a:ln>
            <a:noFill/>
          </a:ln>
          <a:solidFill>
            <a:schemeClr val="tx1"/>
          </a:solidFill>
          <a:uFillTx/>
          <a:latin typeface="+mn-lt"/>
          <a:ea typeface="+mn-ea"/>
          <a:cs typeface="+mn-cs"/>
          <a:sym typeface="Gill Sans"/>
        </a:defRPr>
      </a:lvl4pPr>
      <a:lvl5pPr marL="0" marR="0" indent="914400" algn="ctr" defTabSz="381000" latinLnBrk="0">
        <a:lnSpc>
          <a:spcPct val="100000"/>
        </a:lnSpc>
        <a:spcBef>
          <a:spcPts val="0"/>
        </a:spcBef>
        <a:spcAft>
          <a:spcPts val="0"/>
        </a:spcAft>
        <a:buClrTx/>
        <a:buSzTx/>
        <a:buFontTx/>
        <a:buNone/>
        <a:tabLst/>
        <a:defRPr b="0" baseline="0" cap="none" i="0" spc="0" strike="noStrike" sz="1100" u="none">
          <a:ln>
            <a:noFill/>
          </a:ln>
          <a:solidFill>
            <a:schemeClr val="tx1"/>
          </a:solidFill>
          <a:uFillTx/>
          <a:latin typeface="+mn-lt"/>
          <a:ea typeface="+mn-ea"/>
          <a:cs typeface="+mn-cs"/>
          <a:sym typeface="Gill Sans"/>
        </a:defRPr>
      </a:lvl5pPr>
      <a:lvl6pPr marL="0" marR="0" indent="1143000" algn="ctr" defTabSz="381000" latinLnBrk="0">
        <a:lnSpc>
          <a:spcPct val="100000"/>
        </a:lnSpc>
        <a:spcBef>
          <a:spcPts val="0"/>
        </a:spcBef>
        <a:spcAft>
          <a:spcPts val="0"/>
        </a:spcAft>
        <a:buClrTx/>
        <a:buSzTx/>
        <a:buFontTx/>
        <a:buNone/>
        <a:tabLst/>
        <a:defRPr b="0" baseline="0" cap="none" i="0" spc="0" strike="noStrike" sz="1100" u="none">
          <a:ln>
            <a:noFill/>
          </a:ln>
          <a:solidFill>
            <a:schemeClr val="tx1"/>
          </a:solidFill>
          <a:uFillTx/>
          <a:latin typeface="+mn-lt"/>
          <a:ea typeface="+mn-ea"/>
          <a:cs typeface="+mn-cs"/>
          <a:sym typeface="Gill Sans"/>
        </a:defRPr>
      </a:lvl6pPr>
      <a:lvl7pPr marL="0" marR="0" indent="1371600" algn="ctr" defTabSz="381000" latinLnBrk="0">
        <a:lnSpc>
          <a:spcPct val="100000"/>
        </a:lnSpc>
        <a:spcBef>
          <a:spcPts val="0"/>
        </a:spcBef>
        <a:spcAft>
          <a:spcPts val="0"/>
        </a:spcAft>
        <a:buClrTx/>
        <a:buSzTx/>
        <a:buFontTx/>
        <a:buNone/>
        <a:tabLst/>
        <a:defRPr b="0" baseline="0" cap="none" i="0" spc="0" strike="noStrike" sz="1100" u="none">
          <a:ln>
            <a:noFill/>
          </a:ln>
          <a:solidFill>
            <a:schemeClr val="tx1"/>
          </a:solidFill>
          <a:uFillTx/>
          <a:latin typeface="+mn-lt"/>
          <a:ea typeface="+mn-ea"/>
          <a:cs typeface="+mn-cs"/>
          <a:sym typeface="Gill Sans"/>
        </a:defRPr>
      </a:lvl7pPr>
      <a:lvl8pPr marL="0" marR="0" indent="1600200" algn="ctr" defTabSz="381000" latinLnBrk="0">
        <a:lnSpc>
          <a:spcPct val="100000"/>
        </a:lnSpc>
        <a:spcBef>
          <a:spcPts val="0"/>
        </a:spcBef>
        <a:spcAft>
          <a:spcPts val="0"/>
        </a:spcAft>
        <a:buClrTx/>
        <a:buSzTx/>
        <a:buFontTx/>
        <a:buNone/>
        <a:tabLst/>
        <a:defRPr b="0" baseline="0" cap="none" i="0" spc="0" strike="noStrike" sz="1100" u="none">
          <a:ln>
            <a:noFill/>
          </a:ln>
          <a:solidFill>
            <a:schemeClr val="tx1"/>
          </a:solidFill>
          <a:uFillTx/>
          <a:latin typeface="+mn-lt"/>
          <a:ea typeface="+mn-ea"/>
          <a:cs typeface="+mn-cs"/>
          <a:sym typeface="Gill Sans"/>
        </a:defRPr>
      </a:lvl8pPr>
      <a:lvl9pPr marL="0" marR="0" indent="1828800" algn="ctr" defTabSz="381000" latinLnBrk="0">
        <a:lnSpc>
          <a:spcPct val="100000"/>
        </a:lnSpc>
        <a:spcBef>
          <a:spcPts val="0"/>
        </a:spcBef>
        <a:spcAft>
          <a:spcPts val="0"/>
        </a:spcAft>
        <a:buClrTx/>
        <a:buSzTx/>
        <a:buFontTx/>
        <a:buNone/>
        <a:tabLst/>
        <a:defRPr b="0" baseline="0" cap="none" i="0" spc="0" strike="noStrike" sz="1100" u="none">
          <a:ln>
            <a:noFill/>
          </a:ln>
          <a:solidFill>
            <a:schemeClr val="tx1"/>
          </a:solidFill>
          <a:uFillTx/>
          <a:latin typeface="+mn-lt"/>
          <a:ea typeface="+mn-ea"/>
          <a:cs typeface="+mn-cs"/>
          <a:sym typeface="Gill Sans"/>
        </a:defRPr>
      </a:lvl9pPr>
    </p:otherStyle>
  </p:txStyles>
</p:sldMaster>
</file>

<file path=ppt/slides/_rels/slide1.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grpSp>
        <p:nvGrpSpPr>
          <p:cNvPr id="798" name="Gruppieren"/>
          <p:cNvGrpSpPr/>
          <p:nvPr/>
        </p:nvGrpSpPr>
        <p:grpSpPr>
          <a:xfrm>
            <a:off x="0" y="-1587500"/>
            <a:ext cx="3175001" cy="3175000"/>
            <a:chOff x="0" y="0"/>
            <a:chExt cx="3175000" cy="3175000"/>
          </a:xfrm>
        </p:grpSpPr>
        <p:sp>
          <p:nvSpPr>
            <p:cNvPr id="796" name="Quadrat"/>
            <p:cNvSpPr/>
            <p:nvPr/>
          </p:nvSpPr>
          <p:spPr>
            <a:xfrm>
              <a:off x="0" y="0"/>
              <a:ext cx="3175000" cy="3175000"/>
            </a:xfrm>
            <a:prstGeom prst="rect">
              <a:avLst/>
            </a:prstGeom>
            <a:solidFill>
              <a:srgbClr val="FFFFFF"/>
            </a:solidFill>
            <a:ln w="25400" cap="flat">
              <a:noFill/>
              <a:miter lim="400000"/>
            </a:ln>
            <a:effectLst/>
          </p:spPr>
          <p:txBody>
            <a:bodyPr wrap="square" lIns="50800" tIns="50800" rIns="50800" bIns="50800" numCol="1" anchor="ctr">
              <a:noAutofit/>
            </a:bodyPr>
            <a:lstStyle/>
            <a:p>
              <a:pPr>
                <a:defRPr>
                  <a:solidFill>
                    <a:srgbClr val="FFFFFF"/>
                  </a:solidFill>
                  <a:effectLst>
                    <a:outerShdw sx="100000" sy="100000" kx="0" ky="0" algn="b" rotWithShape="0" blurRad="38100" dist="12700" dir="5400000">
                      <a:srgbClr val="000000">
                        <a:alpha val="50000"/>
                      </a:srgbClr>
                    </a:outerShdw>
                  </a:effectLst>
                </a:defRPr>
              </a:pPr>
            </a:p>
          </p:txBody>
        </p:sp>
        <p:sp>
          <p:nvSpPr>
            <p:cNvPr id="797" name="Rechteck"/>
            <p:cNvSpPr/>
            <p:nvPr/>
          </p:nvSpPr>
          <p:spPr>
            <a:xfrm>
              <a:off x="0" y="1587500"/>
              <a:ext cx="3175001" cy="1587500"/>
            </a:xfrm>
            <a:prstGeom prst="rect">
              <a:avLst/>
            </a:prstGeom>
            <a:solidFill>
              <a:srgbClr val="000000"/>
            </a:solidFill>
            <a:ln w="25400" cap="flat">
              <a:noFill/>
              <a:miter lim="400000"/>
            </a:ln>
            <a:effectLst/>
          </p:spPr>
          <p:txBody>
            <a:bodyPr wrap="square" lIns="50800" tIns="50800" rIns="50800" bIns="50800" numCol="1" anchor="ctr">
              <a:noAutofit/>
            </a:bodyPr>
            <a:lstStyle/>
            <a:p>
              <a:pPr>
                <a:defRPr>
                  <a:solidFill>
                    <a:srgbClr val="FFFFFF"/>
                  </a:solidFill>
                  <a:effectLst>
                    <a:outerShdw sx="100000" sy="100000" kx="0" ky="0" algn="b" rotWithShape="0" blurRad="38100" dist="12700" dir="5400000">
                      <a:srgbClr val="000000">
                        <a:alpha val="50000"/>
                      </a:srgbClr>
                    </a:outerShdw>
                  </a:effectLst>
                </a:defRPr>
              </a:pPr>
            </a:p>
          </p:txBody>
        </p:sp>
      </p:grpSp>
      <p:grpSp>
        <p:nvGrpSpPr>
          <p:cNvPr id="801" name="Gruppieren"/>
          <p:cNvGrpSpPr/>
          <p:nvPr/>
        </p:nvGrpSpPr>
        <p:grpSpPr>
          <a:xfrm>
            <a:off x="3175000" y="0"/>
            <a:ext cx="3175001" cy="3175000"/>
            <a:chOff x="0" y="0"/>
            <a:chExt cx="3175000" cy="3175000"/>
          </a:xfrm>
        </p:grpSpPr>
        <p:sp>
          <p:nvSpPr>
            <p:cNvPr id="799" name="Quadrat"/>
            <p:cNvSpPr/>
            <p:nvPr/>
          </p:nvSpPr>
          <p:spPr>
            <a:xfrm>
              <a:off x="0" y="0"/>
              <a:ext cx="3175000" cy="3175000"/>
            </a:xfrm>
            <a:prstGeom prst="rect">
              <a:avLst/>
            </a:prstGeom>
            <a:solidFill>
              <a:srgbClr val="FFFFFF"/>
            </a:solidFill>
            <a:ln w="25400" cap="flat">
              <a:noFill/>
              <a:miter lim="400000"/>
            </a:ln>
            <a:effectLst/>
          </p:spPr>
          <p:txBody>
            <a:bodyPr wrap="square" lIns="50800" tIns="50800" rIns="50800" bIns="50800" numCol="1" anchor="ctr">
              <a:noAutofit/>
            </a:bodyPr>
            <a:lstStyle/>
            <a:p>
              <a:pPr>
                <a:defRPr>
                  <a:solidFill>
                    <a:srgbClr val="FFFFFF"/>
                  </a:solidFill>
                  <a:effectLst>
                    <a:outerShdw sx="100000" sy="100000" kx="0" ky="0" algn="b" rotWithShape="0" blurRad="38100" dist="12700" dir="5400000">
                      <a:srgbClr val="000000">
                        <a:alpha val="50000"/>
                      </a:srgbClr>
                    </a:outerShdw>
                  </a:effectLst>
                </a:defRPr>
              </a:pPr>
            </a:p>
          </p:txBody>
        </p:sp>
        <p:sp>
          <p:nvSpPr>
            <p:cNvPr id="800" name="Rechteck"/>
            <p:cNvSpPr/>
            <p:nvPr/>
          </p:nvSpPr>
          <p:spPr>
            <a:xfrm>
              <a:off x="0" y="1587500"/>
              <a:ext cx="3175001" cy="1587500"/>
            </a:xfrm>
            <a:prstGeom prst="rect">
              <a:avLst/>
            </a:prstGeom>
            <a:solidFill>
              <a:srgbClr val="000000"/>
            </a:solidFill>
            <a:ln w="25400" cap="flat">
              <a:noFill/>
              <a:miter lim="400000"/>
            </a:ln>
            <a:effectLst/>
          </p:spPr>
          <p:txBody>
            <a:bodyPr wrap="square" lIns="50800" tIns="50800" rIns="50800" bIns="50800" numCol="1" anchor="ctr">
              <a:noAutofit/>
            </a:bodyPr>
            <a:lstStyle/>
            <a:p>
              <a:pPr>
                <a:defRPr>
                  <a:solidFill>
                    <a:srgbClr val="FFFFFF"/>
                  </a:solidFill>
                  <a:effectLst>
                    <a:outerShdw sx="100000" sy="100000" kx="0" ky="0" algn="b" rotWithShape="0" blurRad="38100" dist="12700" dir="5400000">
                      <a:srgbClr val="000000">
                        <a:alpha val="50000"/>
                      </a:srgbClr>
                    </a:outerShdw>
                  </a:effectLst>
                </a:defRPr>
              </a:pPr>
            </a:p>
          </p:txBody>
        </p:sp>
      </p:grpSp>
      <p:grpSp>
        <p:nvGrpSpPr>
          <p:cNvPr id="804" name="Gruppieren"/>
          <p:cNvGrpSpPr/>
          <p:nvPr/>
        </p:nvGrpSpPr>
        <p:grpSpPr>
          <a:xfrm>
            <a:off x="0" y="1587500"/>
            <a:ext cx="3175001" cy="3175000"/>
            <a:chOff x="0" y="0"/>
            <a:chExt cx="3175000" cy="3175000"/>
          </a:xfrm>
        </p:grpSpPr>
        <p:sp>
          <p:nvSpPr>
            <p:cNvPr id="802" name="Quadrat"/>
            <p:cNvSpPr/>
            <p:nvPr/>
          </p:nvSpPr>
          <p:spPr>
            <a:xfrm>
              <a:off x="0" y="0"/>
              <a:ext cx="3175000" cy="3175000"/>
            </a:xfrm>
            <a:prstGeom prst="rect">
              <a:avLst/>
            </a:prstGeom>
            <a:solidFill>
              <a:srgbClr val="FFFFFF"/>
            </a:solidFill>
            <a:ln w="25400" cap="flat">
              <a:noFill/>
              <a:miter lim="400000"/>
            </a:ln>
            <a:effectLst/>
          </p:spPr>
          <p:txBody>
            <a:bodyPr wrap="square" lIns="50800" tIns="50800" rIns="50800" bIns="50800" numCol="1" anchor="ctr">
              <a:noAutofit/>
            </a:bodyPr>
            <a:lstStyle/>
            <a:p>
              <a:pPr>
                <a:defRPr>
                  <a:solidFill>
                    <a:srgbClr val="FFFFFF"/>
                  </a:solidFill>
                  <a:effectLst>
                    <a:outerShdw sx="100000" sy="100000" kx="0" ky="0" algn="b" rotWithShape="0" blurRad="38100" dist="12700" dir="5400000">
                      <a:srgbClr val="000000">
                        <a:alpha val="50000"/>
                      </a:srgbClr>
                    </a:outerShdw>
                  </a:effectLst>
                </a:defRPr>
              </a:pPr>
            </a:p>
          </p:txBody>
        </p:sp>
        <p:sp>
          <p:nvSpPr>
            <p:cNvPr id="803" name="Rechteck"/>
            <p:cNvSpPr/>
            <p:nvPr/>
          </p:nvSpPr>
          <p:spPr>
            <a:xfrm>
              <a:off x="0" y="1587500"/>
              <a:ext cx="3175001" cy="1587500"/>
            </a:xfrm>
            <a:prstGeom prst="rect">
              <a:avLst/>
            </a:prstGeom>
            <a:solidFill>
              <a:srgbClr val="000000"/>
            </a:solidFill>
            <a:ln w="25400" cap="flat">
              <a:noFill/>
              <a:miter lim="400000"/>
            </a:ln>
            <a:effectLst/>
          </p:spPr>
          <p:txBody>
            <a:bodyPr wrap="square" lIns="50800" tIns="50800" rIns="50800" bIns="50800" numCol="1" anchor="ctr">
              <a:noAutofit/>
            </a:bodyPr>
            <a:lstStyle/>
            <a:p>
              <a:pPr>
                <a:defRPr>
                  <a:solidFill>
                    <a:srgbClr val="FFFFFF"/>
                  </a:solidFill>
                  <a:effectLst>
                    <a:outerShdw sx="100000" sy="100000" kx="0" ky="0" algn="b" rotWithShape="0" blurRad="38100" dist="12700" dir="5400000">
                      <a:srgbClr val="000000">
                        <a:alpha val="50000"/>
                      </a:srgbClr>
                    </a:outerShdw>
                  </a:effectLst>
                </a:defRPr>
              </a:pPr>
            </a:p>
          </p:txBody>
        </p:sp>
      </p:grpSp>
      <p:grpSp>
        <p:nvGrpSpPr>
          <p:cNvPr id="807" name="Gruppieren"/>
          <p:cNvGrpSpPr/>
          <p:nvPr/>
        </p:nvGrpSpPr>
        <p:grpSpPr>
          <a:xfrm>
            <a:off x="3174999" y="3175000"/>
            <a:ext cx="3175001" cy="3175000"/>
            <a:chOff x="0" y="0"/>
            <a:chExt cx="3175000" cy="3175000"/>
          </a:xfrm>
        </p:grpSpPr>
        <p:sp>
          <p:nvSpPr>
            <p:cNvPr id="805" name="Quadrat"/>
            <p:cNvSpPr/>
            <p:nvPr/>
          </p:nvSpPr>
          <p:spPr>
            <a:xfrm>
              <a:off x="0" y="0"/>
              <a:ext cx="3175000" cy="3175000"/>
            </a:xfrm>
            <a:prstGeom prst="rect">
              <a:avLst/>
            </a:prstGeom>
            <a:solidFill>
              <a:srgbClr val="FFFFFF"/>
            </a:solidFill>
            <a:ln w="25400" cap="flat">
              <a:noFill/>
              <a:miter lim="400000"/>
            </a:ln>
            <a:effectLst/>
          </p:spPr>
          <p:txBody>
            <a:bodyPr wrap="square" lIns="50800" tIns="50800" rIns="50800" bIns="50800" numCol="1" anchor="ctr">
              <a:noAutofit/>
            </a:bodyPr>
            <a:lstStyle/>
            <a:p>
              <a:pPr>
                <a:defRPr>
                  <a:solidFill>
                    <a:srgbClr val="FFFFFF"/>
                  </a:solidFill>
                  <a:effectLst>
                    <a:outerShdw sx="100000" sy="100000" kx="0" ky="0" algn="b" rotWithShape="0" blurRad="38100" dist="12700" dir="5400000">
                      <a:srgbClr val="000000">
                        <a:alpha val="50000"/>
                      </a:srgbClr>
                    </a:outerShdw>
                  </a:effectLst>
                </a:defRPr>
              </a:pPr>
            </a:p>
          </p:txBody>
        </p:sp>
        <p:sp>
          <p:nvSpPr>
            <p:cNvPr id="806" name="Rechteck"/>
            <p:cNvSpPr/>
            <p:nvPr/>
          </p:nvSpPr>
          <p:spPr>
            <a:xfrm>
              <a:off x="0" y="1587500"/>
              <a:ext cx="3175001" cy="1587500"/>
            </a:xfrm>
            <a:prstGeom prst="rect">
              <a:avLst/>
            </a:prstGeom>
            <a:solidFill>
              <a:srgbClr val="000000"/>
            </a:solidFill>
            <a:ln w="25400" cap="flat">
              <a:noFill/>
              <a:miter lim="400000"/>
            </a:ln>
            <a:effectLst/>
          </p:spPr>
          <p:txBody>
            <a:bodyPr wrap="square" lIns="50800" tIns="50800" rIns="50800" bIns="50800" numCol="1" anchor="ctr">
              <a:noAutofit/>
            </a:bodyPr>
            <a:lstStyle/>
            <a:p>
              <a:pPr>
                <a:defRPr>
                  <a:solidFill>
                    <a:srgbClr val="FFFFFF"/>
                  </a:solidFill>
                  <a:effectLst>
                    <a:outerShdw sx="100000" sy="100000" kx="0" ky="0" algn="b" rotWithShape="0" blurRad="38100" dist="12700" dir="5400000">
                      <a:srgbClr val="000000">
                        <a:alpha val="50000"/>
                      </a:srgbClr>
                    </a:outerShdw>
                  </a:effectLst>
                </a:defRPr>
              </a:pPr>
            </a:p>
          </p:txBody>
        </p:sp>
      </p:grpSp>
    </p:spTree>
  </p:cSld>
  <p:clrMapOvr>
    <a:masterClrMapping/>
  </p:clrMapOvr>
  <p:transition xmlns:p14="http://schemas.microsoft.com/office/powerpoint/2010/main" spd="med" advClick="1"/>
</p:sld>
</file>

<file path=ppt/theme/_rels/theme1.xml.rels><?xml version="1.0" encoding="UTF-8" standalone="yes"?><Relationships xmlns="http://schemas.openxmlformats.org/package/2006/relationships"><Relationship Id="rId1" Type="http://schemas.openxmlformats.org/officeDocument/2006/relationships/image" Target="../media/image1.jpeg"/></Relationships>

</file>

<file path=ppt/theme/_rels/theme2.xml.rels><?xml version="1.0" encoding="UTF-8" standalone="yes"?><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xmlns:r="http://schemas.openxmlformats.org/officeDocument/2006/relationships" name="White">
  <a:themeElements>
    <a:clrScheme name="White">
      <a:dk1>
        <a:srgbClr val="000000"/>
      </a:dk1>
      <a:lt1>
        <a:srgbClr val="FFFFFF"/>
      </a:lt1>
      <a:dk2>
        <a:srgbClr val="53585F"/>
      </a:dk2>
      <a:lt2>
        <a:srgbClr val="DCDEE0"/>
      </a:lt2>
      <a:accent1>
        <a:srgbClr val="0365C0"/>
      </a:accent1>
      <a:accent2>
        <a:srgbClr val="00882B"/>
      </a:accent2>
      <a:accent3>
        <a:srgbClr val="DCBD23"/>
      </a:accent3>
      <a:accent4>
        <a:srgbClr val="DE6A10"/>
      </a:accent4>
      <a:accent5>
        <a:srgbClr val="C82506"/>
      </a:accent5>
      <a:accent6>
        <a:srgbClr val="773F9B"/>
      </a:accent6>
      <a:hlink>
        <a:srgbClr val="0000FF"/>
      </a:hlink>
      <a:folHlink>
        <a:srgbClr val="FF00FF"/>
      </a:folHlink>
    </a:clrScheme>
    <a:fontScheme name="White">
      <a:majorFont>
        <a:latin typeface="Gill Sans"/>
        <a:ea typeface="Gill Sans"/>
        <a:cs typeface="Gill Sans"/>
      </a:majorFont>
      <a:minorFont>
        <a:latin typeface="Gill Sans"/>
        <a:ea typeface="Gill Sans"/>
        <a:cs typeface="Gill Sans"/>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sx="100000" sy="100000" kx="0" ky="0" algn="b" rotWithShape="0" blurRad="50800" dist="12700" dir="0">
              <a:srgbClr val="000000">
                <a:alpha val="50000"/>
              </a:srgbClr>
            </a:outerShdw>
          </a:effectLst>
        </a:effectStyle>
        <a:effectStyle>
          <a:effectLst>
            <a:outerShdw sx="100000" sy="100000" kx="0" ky="0" algn="b" rotWithShape="0" blurRad="38100" dist="25400" dir="5400000">
              <a:srgbClr val="000000">
                <a:alpha val="50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rotWithShape="1">
          <a:blip r:embed="rId1"/>
          <a:srcRect l="0" t="0" r="0" b="0"/>
          <a:tile tx="0" ty="0" sx="100000" sy="100000" flip="none" algn="tl"/>
        </a:blipFill>
        <a:ln w="25400" cap="flat">
          <a:solidFill>
            <a:srgbClr val="000000"/>
          </a:solidFill>
          <a:prstDash val="solid"/>
          <a:miter lim="400000"/>
        </a:ln>
        <a:effectLst/>
        <a:sp3d/>
      </a:spPr>
      <a:bodyPr rot="0" spcFirstLastPara="1" vertOverflow="overflow" horzOverflow="overflow" vert="horz" wrap="square" lIns="50800" tIns="50800" rIns="50800" bIns="50800" numCol="1" spcCol="38100" rtlCol="0" anchor="ctr" upright="0">
        <a:spAutoFit/>
      </a:bodyPr>
      <a:lstStyle>
        <a:defPPr marL="0" marR="0" indent="0" algn="ctr" defTabSz="381000" rtl="0" fontAlgn="auto" latinLnBrk="0" hangingPunct="0">
          <a:lnSpc>
            <a:spcPct val="100000"/>
          </a:lnSpc>
          <a:spcBef>
            <a:spcPts val="0"/>
          </a:spcBef>
          <a:spcAft>
            <a:spcPts val="0"/>
          </a:spcAft>
          <a:buClrTx/>
          <a:buSzTx/>
          <a:buFontTx/>
          <a:buNone/>
          <a:tabLst/>
          <a:defRPr b="0" baseline="0" cap="none" i="0" spc="0" strike="noStrike" sz="2600" u="none" kumimoji="0" normalizeH="0">
            <a:ln>
              <a:noFill/>
            </a:ln>
            <a:solidFill>
              <a:srgbClr val="FFFFFF"/>
            </a:solidFill>
            <a:effectLst>
              <a:outerShdw sx="100000" sy="100000" kx="0" ky="0" algn="b" rotWithShape="0" blurRad="38100" dist="12700" dir="5400000">
                <a:srgbClr val="000000">
                  <a:alpha val="50000"/>
                </a:srgbClr>
              </a:outerShdw>
            </a:effectLst>
            <a:uFillTx/>
            <a:latin typeface="+mn-lt"/>
            <a:ea typeface="+mn-ea"/>
            <a:cs typeface="+mn-cs"/>
            <a:sym typeface="Gill Sans"/>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spDef>
    <a:lnDef>
      <a:spPr>
        <a:noFill/>
        <a:ln w="381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upright="0">
        <a:noAutofit/>
      </a:bodyPr>
      <a:ls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upright="0">
        <a:spAutoFit/>
      </a:bodyPr>
      <a:lstStyle>
        <a:defPPr marL="0" marR="0" indent="0" algn="ctr" defTabSz="381000" rtl="0" fontAlgn="auto" latinLnBrk="0" hangingPunct="0">
          <a:lnSpc>
            <a:spcPct val="100000"/>
          </a:lnSpc>
          <a:spcBef>
            <a:spcPts val="0"/>
          </a:spcBef>
          <a:spcAft>
            <a:spcPts val="0"/>
          </a:spcAft>
          <a:buClrTx/>
          <a:buSzTx/>
          <a:buFontTx/>
          <a:buNone/>
          <a:tabLst/>
          <a:defRPr b="0" baseline="0" cap="none" i="0" spc="0" strike="noStrike" sz="2600" u="none" kumimoji="0" normalizeH="0">
            <a:ln>
              <a:noFill/>
            </a:ln>
            <a:solidFill>
              <a:srgbClr val="000000"/>
            </a:solidFill>
            <a:effectLst/>
            <a:uFillTx/>
            <a:latin typeface="+mn-lt"/>
            <a:ea typeface="+mn-ea"/>
            <a:cs typeface="+mn-cs"/>
            <a:sym typeface="Gill Sans"/>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txDef>
  </a:objectDefaults>
</a:theme>
</file>

<file path=ppt/theme/theme2.xml><?xml version="1.0" encoding="utf-8"?>
<a:theme xmlns:a="http://schemas.openxmlformats.org/drawingml/2006/main" xmlns:r="http://schemas.openxmlformats.org/officeDocument/2006/relationships" name="White">
  <a:themeElements>
    <a:clrScheme name="White">
      <a:dk1>
        <a:srgbClr val="000000"/>
      </a:dk1>
      <a:lt1>
        <a:srgbClr val="FFFFFF"/>
      </a:lt1>
      <a:dk2>
        <a:srgbClr val="53585F"/>
      </a:dk2>
      <a:lt2>
        <a:srgbClr val="DCDEE0"/>
      </a:lt2>
      <a:accent1>
        <a:srgbClr val="0365C0"/>
      </a:accent1>
      <a:accent2>
        <a:srgbClr val="00882B"/>
      </a:accent2>
      <a:accent3>
        <a:srgbClr val="DCBD23"/>
      </a:accent3>
      <a:accent4>
        <a:srgbClr val="DE6A10"/>
      </a:accent4>
      <a:accent5>
        <a:srgbClr val="C82506"/>
      </a:accent5>
      <a:accent6>
        <a:srgbClr val="773F9B"/>
      </a:accent6>
      <a:hlink>
        <a:srgbClr val="0000FF"/>
      </a:hlink>
      <a:folHlink>
        <a:srgbClr val="FF00FF"/>
      </a:folHlink>
    </a:clrScheme>
    <a:fontScheme name="White">
      <a:majorFont>
        <a:latin typeface="Gill Sans"/>
        <a:ea typeface="Gill Sans"/>
        <a:cs typeface="Gill Sans"/>
      </a:majorFont>
      <a:minorFont>
        <a:latin typeface="Gill Sans"/>
        <a:ea typeface="Gill Sans"/>
        <a:cs typeface="Gill Sans"/>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sx="100000" sy="100000" kx="0" ky="0" algn="b" rotWithShape="0" blurRad="50800" dist="12700" dir="0">
              <a:srgbClr val="000000">
                <a:alpha val="50000"/>
              </a:srgbClr>
            </a:outerShdw>
          </a:effectLst>
        </a:effectStyle>
        <a:effectStyle>
          <a:effectLst>
            <a:outerShdw sx="100000" sy="100000" kx="0" ky="0" algn="b" rotWithShape="0" blurRad="38100" dist="25400" dir="5400000">
              <a:srgbClr val="000000">
                <a:alpha val="50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rotWithShape="1">
          <a:blip r:embed="rId1"/>
          <a:srcRect l="0" t="0" r="0" b="0"/>
          <a:tile tx="0" ty="0" sx="100000" sy="100000" flip="none" algn="tl"/>
        </a:blipFill>
        <a:ln w="25400" cap="flat">
          <a:solidFill>
            <a:srgbClr val="000000"/>
          </a:solidFill>
          <a:prstDash val="solid"/>
          <a:miter lim="400000"/>
        </a:ln>
        <a:effectLst/>
        <a:sp3d/>
      </a:spPr>
      <a:bodyPr rot="0" spcFirstLastPara="1" vertOverflow="overflow" horzOverflow="overflow" vert="horz" wrap="square" lIns="50800" tIns="50800" rIns="50800" bIns="50800" numCol="1" spcCol="38100" rtlCol="0" anchor="ctr" upright="0">
        <a:spAutoFit/>
      </a:bodyPr>
      <a:lstStyle>
        <a:defPPr marL="0" marR="0" indent="0" algn="ctr" defTabSz="381000" rtl="0" fontAlgn="auto" latinLnBrk="0" hangingPunct="0">
          <a:lnSpc>
            <a:spcPct val="100000"/>
          </a:lnSpc>
          <a:spcBef>
            <a:spcPts val="0"/>
          </a:spcBef>
          <a:spcAft>
            <a:spcPts val="0"/>
          </a:spcAft>
          <a:buClrTx/>
          <a:buSzTx/>
          <a:buFontTx/>
          <a:buNone/>
          <a:tabLst/>
          <a:defRPr b="0" baseline="0" cap="none" i="0" spc="0" strike="noStrike" sz="2600" u="none" kumimoji="0" normalizeH="0">
            <a:ln>
              <a:noFill/>
            </a:ln>
            <a:solidFill>
              <a:srgbClr val="FFFFFF"/>
            </a:solidFill>
            <a:effectLst>
              <a:outerShdw sx="100000" sy="100000" kx="0" ky="0" algn="b" rotWithShape="0" blurRad="38100" dist="12700" dir="5400000">
                <a:srgbClr val="000000">
                  <a:alpha val="50000"/>
                </a:srgbClr>
              </a:outerShdw>
            </a:effectLst>
            <a:uFillTx/>
            <a:latin typeface="+mn-lt"/>
            <a:ea typeface="+mn-ea"/>
            <a:cs typeface="+mn-cs"/>
            <a:sym typeface="Gill Sans"/>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spDef>
    <a:lnDef>
      <a:spPr>
        <a:noFill/>
        <a:ln w="381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upright="0">
        <a:noAutofit/>
      </a:bodyPr>
      <a:ls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upright="0">
        <a:spAutoFit/>
      </a:bodyPr>
      <a:lstStyle>
        <a:defPPr marL="0" marR="0" indent="0" algn="ctr" defTabSz="381000" rtl="0" fontAlgn="auto" latinLnBrk="0" hangingPunct="0">
          <a:lnSpc>
            <a:spcPct val="100000"/>
          </a:lnSpc>
          <a:spcBef>
            <a:spcPts val="0"/>
          </a:spcBef>
          <a:spcAft>
            <a:spcPts val="0"/>
          </a:spcAft>
          <a:buClrTx/>
          <a:buSzTx/>
          <a:buFontTx/>
          <a:buNone/>
          <a:tabLst/>
          <a:defRPr b="0" baseline="0" cap="none" i="0" spc="0" strike="noStrike" sz="2600" u="none" kumimoji="0" normalizeH="0">
            <a:ln>
              <a:noFill/>
            </a:ln>
            <a:solidFill>
              <a:srgbClr val="000000"/>
            </a:solidFill>
            <a:effectLst/>
            <a:uFillTx/>
            <a:latin typeface="+mn-lt"/>
            <a:ea typeface="+mn-ea"/>
            <a:cs typeface="+mn-cs"/>
            <a:sym typeface="Gill Sans"/>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txDef>
  </a:objectDefaults>
</a:theme>
</file>

<file path=docProps/app.xml><?xml version="1.0" encoding="utf-8"?>
<Properties xmlns="http://schemas.openxmlformats.org/officeDocument/2006/extended-properties" xmlns:vt="http://schemas.openxmlformats.org/officeDocument/2006/docPropsVTypes"/>
</file>

<file path=docProps/core.xml><?xml version="1.0" encoding="utf-8"?>
<cp:coreProperties xmlns:cp="http://schemas.openxmlformats.org/package/2006/metadata/core-properties" xmlns:dc="http://purl.org/dc/elements/1.1/" xmlns:dcterms="http://purl.org/dc/terms/" xmlns:xsi="http://www.w3.org/2001/XMLSchema-instance"/>
</file>